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Krona One"/>
      <p:regular r:id="rId17"/>
    </p:embeddedFont>
    <p:embeddedFont>
      <p:font typeface="Anaheim"/>
      <p:regular r:id="rId18"/>
    </p:embeddedFont>
    <p:embeddedFont>
      <p:font typeface="Bebas Neue"/>
      <p:regular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cA+2XO3ZZwRu5FLy88Q7OsIL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4" Type="http://customschemas.google.com/relationships/presentationmetadata" Target="meta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KronaOne-regular.fntdata"/><Relationship Id="rId16" Type="http://schemas.openxmlformats.org/officeDocument/2006/relationships/slide" Target="slides/slide12.xml"/><Relationship Id="rId19" Type="http://schemas.openxmlformats.org/officeDocument/2006/relationships/font" Target="fonts/BebasNeue-regular.fntdata"/><Relationship Id="rId18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2ea4ff9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2ea4ff9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e2ea4ff9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e2ea4ff9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e2ea4ff95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e2ea4ff95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e336c49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e336c49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1027275" y="1618475"/>
            <a:ext cx="7089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2307675" y="3185075"/>
            <a:ext cx="4528800" cy="389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42"/>
          <p:cNvGrpSpPr/>
          <p:nvPr/>
        </p:nvGrpSpPr>
        <p:grpSpPr>
          <a:xfrm>
            <a:off x="-313950" y="43325"/>
            <a:ext cx="5023300" cy="2893700"/>
            <a:chOff x="-313950" y="43325"/>
            <a:chExt cx="5023300" cy="2893700"/>
          </a:xfrm>
        </p:grpSpPr>
        <p:sp>
          <p:nvSpPr>
            <p:cNvPr id="12" name="Google Shape;12;p42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2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2"/>
            <p:cNvSpPr/>
            <p:nvPr/>
          </p:nvSpPr>
          <p:spPr>
            <a:xfrm>
              <a:off x="329525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15;p42"/>
            <p:cNvCxnSpPr>
              <a:stCxn id="14" idx="7"/>
            </p:cNvCxnSpPr>
            <p:nvPr/>
          </p:nvCxnSpPr>
          <p:spPr>
            <a:xfrm rot="-5400000">
              <a:off x="-17879" y="2103629"/>
              <a:ext cx="1180800" cy="178200"/>
            </a:xfrm>
            <a:prstGeom prst="curvedConnector3">
              <a:avLst>
                <a:gd fmla="val 5111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42"/>
            <p:cNvCxnSpPr>
              <a:endCxn id="12" idx="4"/>
            </p:cNvCxnSpPr>
            <p:nvPr/>
          </p:nvCxnSpPr>
          <p:spPr>
            <a:xfrm flipH="1" rot="5400000">
              <a:off x="129250" y="814100"/>
              <a:ext cx="710400" cy="354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42"/>
            <p:cNvCxnSpPr>
              <a:stCxn id="12" idx="6"/>
              <a:endCxn id="13" idx="2"/>
            </p:cNvCxnSpPr>
            <p:nvPr/>
          </p:nvCxnSpPr>
          <p:spPr>
            <a:xfrm flipH="1" rot="10800000">
              <a:off x="397450" y="230300"/>
              <a:ext cx="1248000" cy="3156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42"/>
            <p:cNvCxnSpPr>
              <a:stCxn id="13" idx="6"/>
              <a:endCxn id="19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0" name="Google Shape;20;p42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2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22;p42"/>
            <p:cNvCxnSpPr>
              <a:endCxn id="23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4" name="Google Shape;24;p42"/>
            <p:cNvCxnSpPr>
              <a:stCxn id="13" idx="2"/>
              <a:endCxn id="23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5" name="Google Shape;25;p42"/>
            <p:cNvCxnSpPr>
              <a:endCxn id="19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fmla="val 48699" name="adj1"/>
                <a:gd fmla="val 244223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6" name="Google Shape;26;p42"/>
            <p:cNvCxnSpPr>
              <a:stCxn id="19" idx="7"/>
              <a:endCxn id="20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7" name="Google Shape;27;p42"/>
            <p:cNvCxnSpPr>
              <a:stCxn id="20" idx="6"/>
              <a:endCxn id="28" idx="1"/>
            </p:cNvCxnSpPr>
            <p:nvPr/>
          </p:nvCxnSpPr>
          <p:spPr>
            <a:xfrm flipH="1" rot="10800000">
              <a:off x="3332875" y="162200"/>
              <a:ext cx="1212300" cy="117300"/>
            </a:xfrm>
            <a:prstGeom prst="curvedConnector4">
              <a:avLst>
                <a:gd fmla="val 48840" name="adj1"/>
                <a:gd fmla="val 32698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9" name="Google Shape;29;p42"/>
            <p:cNvCxnSpPr>
              <a:stCxn id="28" idx="4"/>
              <a:endCxn id="21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30" name="Google Shape;30;p42"/>
            <p:cNvCxnSpPr>
              <a:stCxn id="21" idx="2"/>
              <a:endCxn id="13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31" name="Google Shape;31;p42"/>
            <p:cNvCxnSpPr>
              <a:stCxn id="20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32" name="Google Shape;32;p42"/>
            <p:cNvCxnSpPr/>
            <p:nvPr/>
          </p:nvCxnSpPr>
          <p:spPr>
            <a:xfrm rot="5400000">
              <a:off x="-9912" y="1359499"/>
              <a:ext cx="375600" cy="786300"/>
            </a:xfrm>
            <a:prstGeom prst="curvedConnector3">
              <a:avLst>
                <a:gd fmla="val 5274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42"/>
            <p:cNvCxnSpPr>
              <a:endCxn id="14" idx="2"/>
            </p:cNvCxnSpPr>
            <p:nvPr/>
          </p:nvCxnSpPr>
          <p:spPr>
            <a:xfrm flipH="1" rot="-5400000">
              <a:off x="-367075" y="2150275"/>
              <a:ext cx="807600" cy="585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42"/>
            <p:cNvCxnSpPr>
              <a:stCxn id="13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5" name="Google Shape;35;p42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36" name="Google Shape;36;p42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42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42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38" name="Google Shape;38;p42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2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39;p42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0" name="Google Shape;40;p42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2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" name="Google Shape;41;p42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42" name="Google Shape;42;p42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2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" name="Google Shape;44;p42"/>
            <p:cNvCxnSpPr>
              <a:stCxn id="45" idx="7"/>
              <a:endCxn id="46" idx="2"/>
            </p:cNvCxnSpPr>
            <p:nvPr/>
          </p:nvCxnSpPr>
          <p:spPr>
            <a:xfrm flipH="1" rot="-5400000">
              <a:off x="4864879" y="4180621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42"/>
            <p:cNvCxnSpPr>
              <a:stCxn id="46" idx="6"/>
              <a:endCxn id="48" idx="2"/>
            </p:cNvCxnSpPr>
            <p:nvPr/>
          </p:nvCxnSpPr>
          <p:spPr>
            <a:xfrm flipH="1" rot="10800000">
              <a:off x="5631700" y="4400525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>
              <a:stCxn id="48" idx="6"/>
              <a:endCxn id="43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>
              <a:stCxn id="43" idx="6"/>
              <a:endCxn id="42" idx="2"/>
            </p:cNvCxnSpPr>
            <p:nvPr/>
          </p:nvCxnSpPr>
          <p:spPr>
            <a:xfrm flipH="1" rot="10800000">
              <a:off x="7578750" y="4389913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46" name="Google Shape;46;p42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2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2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" name="Google Shape;53;p42"/>
            <p:cNvCxnSpPr>
              <a:stCxn id="54" idx="6"/>
              <a:endCxn id="55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42"/>
            <p:cNvCxnSpPr>
              <a:stCxn id="55" idx="0"/>
              <a:endCxn id="42" idx="6"/>
            </p:cNvCxnSpPr>
            <p:nvPr/>
          </p:nvCxnSpPr>
          <p:spPr>
            <a:xfrm flipH="1" rot="5400000">
              <a:off x="8374125" y="4489800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42"/>
            <p:cNvCxnSpPr>
              <a:stCxn id="42" idx="0"/>
              <a:endCxn id="52" idx="0"/>
            </p:cNvCxnSpPr>
            <p:nvPr/>
          </p:nvCxnSpPr>
          <p:spPr>
            <a:xfrm flipH="1" rot="5400000">
              <a:off x="7923275" y="3839350"/>
              <a:ext cx="58200" cy="862800"/>
            </a:xfrm>
            <a:prstGeom prst="curvedConnector3">
              <a:avLst>
                <a:gd fmla="val 5091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42"/>
            <p:cNvCxnSpPr>
              <a:stCxn id="42" idx="0"/>
              <a:endCxn id="54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42"/>
            <p:cNvCxnSpPr>
              <a:stCxn id="45" idx="4"/>
              <a:endCxn id="43" idx="4"/>
            </p:cNvCxnSpPr>
            <p:nvPr/>
          </p:nvCxnSpPr>
          <p:spPr>
            <a:xfrm flipH="1" rot="-5400000">
              <a:off x="5726625" y="3458675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42"/>
            <p:cNvCxnSpPr>
              <a:stCxn id="43" idx="5"/>
              <a:endCxn id="55" idx="4"/>
            </p:cNvCxnSpPr>
            <p:nvPr/>
          </p:nvCxnSpPr>
          <p:spPr>
            <a:xfrm rot="-5400000">
              <a:off x="8100596" y="4527309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61" name="Google Shape;61;p42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62" name="Google Shape;62;p42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2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42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64" name="Google Shape;64;p42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2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2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66" name="Google Shape;66;p42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2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42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2"/>
            <p:cNvSpPr/>
            <p:nvPr/>
          </p:nvSpPr>
          <p:spPr>
            <a:xfrm>
              <a:off x="7192013" y="3804375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" name="Google Shape;68;p42"/>
            <p:cNvCxnSpPr/>
            <p:nvPr/>
          </p:nvCxnSpPr>
          <p:spPr>
            <a:xfrm flipH="1" rot="-5400000">
              <a:off x="5578625" y="4903200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42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70" name="Google Shape;70;p42"/>
          <p:cNvSpPr/>
          <p:nvPr/>
        </p:nvSpPr>
        <p:spPr>
          <a:xfrm>
            <a:off x="8326525" y="1061975"/>
            <a:ext cx="1010100" cy="1010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2"/>
          <p:cNvSpPr/>
          <p:nvPr/>
        </p:nvSpPr>
        <p:spPr>
          <a:xfrm>
            <a:off x="7552350" y="-1831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2"/>
          <p:cNvSpPr/>
          <p:nvPr/>
        </p:nvSpPr>
        <p:spPr>
          <a:xfrm>
            <a:off x="896150" y="44294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2"/>
          <p:cNvSpPr/>
          <p:nvPr/>
        </p:nvSpPr>
        <p:spPr>
          <a:xfrm>
            <a:off x="-266825" y="3540025"/>
            <a:ext cx="1027200" cy="102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2408600" y="3100300"/>
            <a:ext cx="5491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9" name="Google Shape;289;p51"/>
          <p:cNvSpPr txBox="1"/>
          <p:nvPr>
            <p:ph idx="1" type="subTitle"/>
          </p:nvPr>
        </p:nvSpPr>
        <p:spPr>
          <a:xfrm>
            <a:off x="2408625" y="1511325"/>
            <a:ext cx="54918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0" name="Google Shape;290;p51"/>
          <p:cNvSpPr/>
          <p:nvPr/>
        </p:nvSpPr>
        <p:spPr>
          <a:xfrm>
            <a:off x="7847925" y="2194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1"/>
          <p:cNvSpPr/>
          <p:nvPr/>
        </p:nvSpPr>
        <p:spPr>
          <a:xfrm>
            <a:off x="8649163" y="8524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/>
          <p:nvPr/>
        </p:nvSpPr>
        <p:spPr>
          <a:xfrm>
            <a:off x="7372325" y="4118078"/>
            <a:ext cx="1169100" cy="11691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1"/>
          <p:cNvSpPr/>
          <p:nvPr/>
        </p:nvSpPr>
        <p:spPr>
          <a:xfrm>
            <a:off x="5095554" y="-34850"/>
            <a:ext cx="862800" cy="8628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1"/>
          <p:cNvSpPr/>
          <p:nvPr/>
        </p:nvSpPr>
        <p:spPr>
          <a:xfrm>
            <a:off x="1507538" y="-27857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868650" y="3009388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868663" y="3778287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2" type="title"/>
          </p:nvPr>
        </p:nvSpPr>
        <p:spPr>
          <a:xfrm>
            <a:off x="2895963" y="1436602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3" type="subTitle"/>
          </p:nvPr>
        </p:nvSpPr>
        <p:spPr>
          <a:xfrm>
            <a:off x="2895963" y="2205513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4" type="title"/>
          </p:nvPr>
        </p:nvSpPr>
        <p:spPr>
          <a:xfrm>
            <a:off x="4923275" y="3009388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5" type="subTitle"/>
          </p:nvPr>
        </p:nvSpPr>
        <p:spPr>
          <a:xfrm>
            <a:off x="4923288" y="3778287"/>
            <a:ext cx="3492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2" name="Google Shape;302;p52"/>
          <p:cNvSpPr/>
          <p:nvPr/>
        </p:nvSpPr>
        <p:spPr>
          <a:xfrm>
            <a:off x="3147925" y="45299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2"/>
          <p:cNvSpPr/>
          <p:nvPr/>
        </p:nvSpPr>
        <p:spPr>
          <a:xfrm>
            <a:off x="8364675" y="40722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hasCustomPrompt="1" type="title"/>
          </p:nvPr>
        </p:nvSpPr>
        <p:spPr>
          <a:xfrm>
            <a:off x="1083400" y="1765938"/>
            <a:ext cx="48360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6" name="Google Shape;306;p53"/>
          <p:cNvSpPr txBox="1"/>
          <p:nvPr>
            <p:ph idx="1" type="subTitle"/>
          </p:nvPr>
        </p:nvSpPr>
        <p:spPr>
          <a:xfrm>
            <a:off x="1083400" y="2978513"/>
            <a:ext cx="4836000" cy="39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7" name="Google Shape;307;p53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308" name="Google Shape;308;p53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53"/>
            <p:cNvCxnSpPr>
              <a:stCxn id="311" idx="7"/>
              <a:endCxn id="312" idx="2"/>
            </p:cNvCxnSpPr>
            <p:nvPr/>
          </p:nvCxnSpPr>
          <p:spPr>
            <a:xfrm flipH="1" rot="-5400000">
              <a:off x="4864879" y="4180621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53"/>
            <p:cNvCxnSpPr>
              <a:stCxn id="312" idx="6"/>
              <a:endCxn id="314" idx="2"/>
            </p:cNvCxnSpPr>
            <p:nvPr/>
          </p:nvCxnSpPr>
          <p:spPr>
            <a:xfrm flipH="1" rot="10800000">
              <a:off x="5631700" y="4400525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53"/>
            <p:cNvCxnSpPr>
              <a:stCxn id="314" idx="6"/>
              <a:endCxn id="309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53"/>
            <p:cNvCxnSpPr>
              <a:stCxn id="309" idx="6"/>
              <a:endCxn id="308" idx="2"/>
            </p:cNvCxnSpPr>
            <p:nvPr/>
          </p:nvCxnSpPr>
          <p:spPr>
            <a:xfrm flipH="1" rot="10800000">
              <a:off x="7578750" y="4389913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12" name="Google Shape;312;p53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3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" name="Google Shape;319;p53"/>
            <p:cNvCxnSpPr>
              <a:stCxn id="320" idx="6"/>
              <a:endCxn id="321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p53"/>
            <p:cNvCxnSpPr>
              <a:stCxn id="321" idx="0"/>
              <a:endCxn id="308" idx="6"/>
            </p:cNvCxnSpPr>
            <p:nvPr/>
          </p:nvCxnSpPr>
          <p:spPr>
            <a:xfrm flipH="1" rot="5400000">
              <a:off x="8374125" y="4489800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53"/>
            <p:cNvCxnSpPr>
              <a:stCxn id="308" idx="0"/>
              <a:endCxn id="318" idx="0"/>
            </p:cNvCxnSpPr>
            <p:nvPr/>
          </p:nvCxnSpPr>
          <p:spPr>
            <a:xfrm flipH="1" rot="5400000">
              <a:off x="7923275" y="3839350"/>
              <a:ext cx="58200" cy="862800"/>
            </a:xfrm>
            <a:prstGeom prst="curvedConnector3">
              <a:avLst>
                <a:gd fmla="val 5091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53"/>
            <p:cNvCxnSpPr>
              <a:stCxn id="308" idx="0"/>
              <a:endCxn id="320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53"/>
            <p:cNvCxnSpPr>
              <a:stCxn id="311" idx="4"/>
              <a:endCxn id="309" idx="4"/>
            </p:cNvCxnSpPr>
            <p:nvPr/>
          </p:nvCxnSpPr>
          <p:spPr>
            <a:xfrm flipH="1" rot="-5400000">
              <a:off x="5726625" y="3458675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53"/>
            <p:cNvCxnSpPr>
              <a:stCxn id="309" idx="5"/>
              <a:endCxn id="321" idx="4"/>
            </p:cNvCxnSpPr>
            <p:nvPr/>
          </p:nvCxnSpPr>
          <p:spPr>
            <a:xfrm rot="-5400000">
              <a:off x="8100596" y="4527309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27" name="Google Shape;327;p53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328" name="Google Shape;328;p5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53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330" name="Google Shape;330;p5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53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332" name="Google Shape;332;p5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1" name="Google Shape;321;p53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3"/>
            <p:cNvSpPr/>
            <p:nvPr/>
          </p:nvSpPr>
          <p:spPr>
            <a:xfrm>
              <a:off x="7192013" y="3804375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" name="Google Shape;334;p53"/>
            <p:cNvCxnSpPr/>
            <p:nvPr/>
          </p:nvCxnSpPr>
          <p:spPr>
            <a:xfrm flipH="1" rot="-5400000">
              <a:off x="5578625" y="4903200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53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36" name="Google Shape;336;p53"/>
          <p:cNvSpPr/>
          <p:nvPr/>
        </p:nvSpPr>
        <p:spPr>
          <a:xfrm flipH="1">
            <a:off x="1184025" y="4249725"/>
            <a:ext cx="1189200" cy="11892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3"/>
          <p:cNvSpPr/>
          <p:nvPr/>
        </p:nvSpPr>
        <p:spPr>
          <a:xfrm flipH="1">
            <a:off x="8359350" y="21790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3"/>
          <p:cNvSpPr/>
          <p:nvPr/>
        </p:nvSpPr>
        <p:spPr>
          <a:xfrm flipH="1">
            <a:off x="8398675" y="562875"/>
            <a:ext cx="802500" cy="802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1" name="Google Shape;341;p54"/>
          <p:cNvSpPr/>
          <p:nvPr/>
        </p:nvSpPr>
        <p:spPr>
          <a:xfrm>
            <a:off x="7733925" y="46384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4"/>
          <p:cNvSpPr/>
          <p:nvPr/>
        </p:nvSpPr>
        <p:spPr>
          <a:xfrm>
            <a:off x="8504625" y="8289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54"/>
          <p:cNvGrpSpPr/>
          <p:nvPr/>
        </p:nvGrpSpPr>
        <p:grpSpPr>
          <a:xfrm>
            <a:off x="-192700" y="1678825"/>
            <a:ext cx="831725" cy="3311600"/>
            <a:chOff x="7850425" y="-546450"/>
            <a:chExt cx="831725" cy="3311600"/>
          </a:xfrm>
        </p:grpSpPr>
        <p:sp>
          <p:nvSpPr>
            <p:cNvPr id="344" name="Google Shape;344;p54"/>
            <p:cNvSpPr/>
            <p:nvPr/>
          </p:nvSpPr>
          <p:spPr>
            <a:xfrm flipH="1">
              <a:off x="8186900" y="822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54"/>
            <p:cNvCxnSpPr>
              <a:stCxn id="347" idx="0"/>
              <a:endCxn id="344" idx="6"/>
            </p:cNvCxnSpPr>
            <p:nvPr/>
          </p:nvCxnSpPr>
          <p:spPr>
            <a:xfrm rot="-5400000">
              <a:off x="7880575" y="1022250"/>
              <a:ext cx="416100" cy="19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54"/>
            <p:cNvCxnSpPr>
              <a:endCxn id="349" idx="6"/>
            </p:cNvCxnSpPr>
            <p:nvPr/>
          </p:nvCxnSpPr>
          <p:spPr>
            <a:xfrm flipH="1" rot="-5400000">
              <a:off x="7765200" y="-327150"/>
              <a:ext cx="878100" cy="4395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350" name="Google Shape;350;p54"/>
            <p:cNvCxnSpPr>
              <a:stCxn id="347" idx="2"/>
              <a:endCxn id="349" idx="4"/>
            </p:cNvCxnSpPr>
            <p:nvPr/>
          </p:nvCxnSpPr>
          <p:spPr>
            <a:xfrm flipH="1" rot="10800000">
              <a:off x="8130025" y="427800"/>
              <a:ext cx="390000" cy="1040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351" name="Google Shape;351;p54"/>
            <p:cNvCxnSpPr>
              <a:stCxn id="345" idx="6"/>
              <a:endCxn id="347" idx="4"/>
            </p:cNvCxnSpPr>
            <p:nvPr/>
          </p:nvCxnSpPr>
          <p:spPr>
            <a:xfrm rot="10800000">
              <a:off x="7990350" y="1608200"/>
              <a:ext cx="511500" cy="10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grpSp>
          <p:nvGrpSpPr>
            <p:cNvPr id="352" name="Google Shape;352;p54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353" name="Google Shape;353;p5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54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355" name="Google Shape;355;p5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58" name="Google Shape;358;p55"/>
          <p:cNvSpPr/>
          <p:nvPr/>
        </p:nvSpPr>
        <p:spPr>
          <a:xfrm>
            <a:off x="7875175" y="4571475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5"/>
          <p:cNvSpPr/>
          <p:nvPr/>
        </p:nvSpPr>
        <p:spPr>
          <a:xfrm>
            <a:off x="8371975" y="3769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5"/>
          <p:cNvSpPr/>
          <p:nvPr/>
        </p:nvSpPr>
        <p:spPr>
          <a:xfrm>
            <a:off x="8884763" y="37839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55"/>
          <p:cNvGrpSpPr/>
          <p:nvPr/>
        </p:nvGrpSpPr>
        <p:grpSpPr>
          <a:xfrm>
            <a:off x="-376110" y="1100992"/>
            <a:ext cx="1258672" cy="4042519"/>
            <a:chOff x="-376110" y="1100992"/>
            <a:chExt cx="1258672" cy="4042519"/>
          </a:xfrm>
        </p:grpSpPr>
        <p:sp>
          <p:nvSpPr>
            <p:cNvPr id="362" name="Google Shape;362;p55"/>
            <p:cNvSpPr/>
            <p:nvPr/>
          </p:nvSpPr>
          <p:spPr>
            <a:xfrm flipH="1" rot="4574466">
              <a:off x="519369" y="1723531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5"/>
            <p:cNvSpPr/>
            <p:nvPr/>
          </p:nvSpPr>
          <p:spPr>
            <a:xfrm flipH="1" rot="4574466">
              <a:off x="153912" y="2568894"/>
              <a:ext cx="180376" cy="18037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" name="Google Shape;364;p55"/>
            <p:cNvCxnSpPr>
              <a:stCxn id="365" idx="7"/>
              <a:endCxn id="366" idx="2"/>
            </p:cNvCxnSpPr>
            <p:nvPr/>
          </p:nvCxnSpPr>
          <p:spPr>
            <a:xfrm rot="10800000">
              <a:off x="499941" y="4047331"/>
              <a:ext cx="182100" cy="807600"/>
            </a:xfrm>
            <a:prstGeom prst="curvedConnector4">
              <a:avLst>
                <a:gd fmla="val -167743" name="adj1"/>
                <a:gd fmla="val 51160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55"/>
            <p:cNvCxnSpPr>
              <a:stCxn id="366" idx="6"/>
              <a:endCxn id="368" idx="2"/>
            </p:cNvCxnSpPr>
            <p:nvPr/>
          </p:nvCxnSpPr>
          <p:spPr>
            <a:xfrm rot="-5400000">
              <a:off x="263353" y="3451233"/>
              <a:ext cx="692400" cy="274500"/>
            </a:xfrm>
            <a:prstGeom prst="curvedConnector3">
              <a:avLst>
                <a:gd fmla="val 4982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55"/>
            <p:cNvCxnSpPr>
              <a:stCxn id="368" idx="6"/>
              <a:endCxn id="363" idx="2"/>
            </p:cNvCxnSpPr>
            <p:nvPr/>
          </p:nvCxnSpPr>
          <p:spPr>
            <a:xfrm flipH="1" rot="5400000">
              <a:off x="360907" y="2651391"/>
              <a:ext cx="224100" cy="414600"/>
            </a:xfrm>
            <a:prstGeom prst="curvedConnector3">
              <a:avLst>
                <a:gd fmla="val 503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55"/>
            <p:cNvCxnSpPr>
              <a:stCxn id="363" idx="6"/>
              <a:endCxn id="362" idx="2"/>
            </p:cNvCxnSpPr>
            <p:nvPr/>
          </p:nvCxnSpPr>
          <p:spPr>
            <a:xfrm rot="-5400000">
              <a:off x="91700" y="2032232"/>
              <a:ext cx="670200" cy="408300"/>
            </a:xfrm>
            <a:prstGeom prst="curvedConnector3">
              <a:avLst>
                <a:gd fmla="val 4999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66" name="Google Shape;366;p55"/>
            <p:cNvSpPr/>
            <p:nvPr/>
          </p:nvSpPr>
          <p:spPr>
            <a:xfrm flipH="1" rot="4572941">
              <a:off x="428185" y="3933015"/>
              <a:ext cx="115836" cy="11583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" name="Google Shape;371;p55"/>
            <p:cNvCxnSpPr>
              <a:stCxn id="372" idx="0"/>
              <a:endCxn id="362" idx="6"/>
            </p:cNvCxnSpPr>
            <p:nvPr/>
          </p:nvCxnSpPr>
          <p:spPr>
            <a:xfrm>
              <a:off x="-166410" y="1194442"/>
              <a:ext cx="754500" cy="531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55"/>
            <p:cNvCxnSpPr>
              <a:stCxn id="365" idx="4"/>
              <a:endCxn id="363" idx="4"/>
            </p:cNvCxnSpPr>
            <p:nvPr/>
          </p:nvCxnSpPr>
          <p:spPr>
            <a:xfrm rot="10800000">
              <a:off x="156354" y="2680623"/>
              <a:ext cx="317400" cy="2327100"/>
            </a:xfrm>
            <a:prstGeom prst="curvedConnector3">
              <a:avLst>
                <a:gd fmla="val 1758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55"/>
            <p:cNvCxnSpPr>
              <a:stCxn id="363" idx="5"/>
              <a:endCxn id="372" idx="4"/>
            </p:cNvCxnSpPr>
            <p:nvPr/>
          </p:nvCxnSpPr>
          <p:spPr>
            <a:xfrm rot="10800000">
              <a:off x="-353210" y="1240107"/>
              <a:ext cx="520200" cy="1372200"/>
            </a:xfrm>
            <a:prstGeom prst="curvedConnector3">
              <a:avLst>
                <a:gd fmla="val 14632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75" name="Google Shape;375;p55"/>
            <p:cNvGrpSpPr/>
            <p:nvPr/>
          </p:nvGrpSpPr>
          <p:grpSpPr>
            <a:xfrm flipH="1" rot="4574251">
              <a:off x="573714" y="2966727"/>
              <a:ext cx="279603" cy="279603"/>
              <a:chOff x="6238800" y="4370675"/>
              <a:chExt cx="279600" cy="279600"/>
            </a:xfrm>
          </p:grpSpPr>
          <p:sp>
            <p:nvSpPr>
              <p:cNvPr id="376" name="Google Shape;376;p5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55"/>
            <p:cNvGrpSpPr/>
            <p:nvPr/>
          </p:nvGrpSpPr>
          <p:grpSpPr>
            <a:xfrm flipH="1" rot="4574251">
              <a:off x="469740" y="4834663"/>
              <a:ext cx="279603" cy="279603"/>
              <a:chOff x="4074075" y="4691825"/>
              <a:chExt cx="279600" cy="279600"/>
            </a:xfrm>
          </p:grpSpPr>
          <p:sp>
            <p:nvSpPr>
              <p:cNvPr id="378" name="Google Shape;378;p5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2" name="Google Shape;372;p55"/>
            <p:cNvSpPr/>
            <p:nvPr/>
          </p:nvSpPr>
          <p:spPr>
            <a:xfrm flipH="1" rot="4577328">
              <a:off x="-356051" y="1121051"/>
              <a:ext cx="192382" cy="192382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" name="Google Shape;379;p55"/>
            <p:cNvCxnSpPr/>
            <p:nvPr/>
          </p:nvCxnSpPr>
          <p:spPr>
            <a:xfrm rot="10800000">
              <a:off x="-262828" y="3591960"/>
              <a:ext cx="678300" cy="411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82" name="Google Shape;382;p56"/>
          <p:cNvSpPr/>
          <p:nvPr/>
        </p:nvSpPr>
        <p:spPr>
          <a:xfrm>
            <a:off x="8718600" y="912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5312463" y="47305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6"/>
          <p:cNvSpPr/>
          <p:nvPr/>
        </p:nvSpPr>
        <p:spPr>
          <a:xfrm>
            <a:off x="-1002900" y="244562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6"/>
          <p:cNvSpPr/>
          <p:nvPr/>
        </p:nvSpPr>
        <p:spPr>
          <a:xfrm flipH="1" rot="9974466">
            <a:off x="8340594" y="5045106"/>
            <a:ext cx="180376" cy="180376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/>
          <p:nvPr/>
        </p:nvSpPr>
        <p:spPr>
          <a:xfrm flipH="1" rot="9974466">
            <a:off x="7502794" y="4676424"/>
            <a:ext cx="180376" cy="180376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56"/>
          <p:cNvCxnSpPr>
            <a:stCxn id="388" idx="6"/>
            <a:endCxn id="386" idx="2"/>
          </p:cNvCxnSpPr>
          <p:nvPr/>
        </p:nvCxnSpPr>
        <p:spPr>
          <a:xfrm flipH="1" rot="10800000">
            <a:off x="7003010" y="4787944"/>
            <a:ext cx="502500" cy="314100"/>
          </a:xfrm>
          <a:prstGeom prst="curvedConnector3">
            <a:avLst>
              <a:gd fmla="val 50127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89" name="Google Shape;389;p56"/>
          <p:cNvCxnSpPr>
            <a:stCxn id="386" idx="6"/>
            <a:endCxn id="385" idx="2"/>
          </p:cNvCxnSpPr>
          <p:nvPr/>
        </p:nvCxnSpPr>
        <p:spPr>
          <a:xfrm>
            <a:off x="7680582" y="4745162"/>
            <a:ext cx="662700" cy="4116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0" name="Google Shape;390;p56"/>
          <p:cNvCxnSpPr>
            <a:stCxn id="386" idx="5"/>
          </p:cNvCxnSpPr>
          <p:nvPr/>
        </p:nvCxnSpPr>
        <p:spPr>
          <a:xfrm flipH="1" rot="-5400000">
            <a:off x="8465057" y="3864202"/>
            <a:ext cx="30300" cy="1680900"/>
          </a:xfrm>
          <a:prstGeom prst="curvedConnector4">
            <a:avLst>
              <a:gd fmla="val -829122" name="adj1"/>
              <a:gd fmla="val 51291" name="adj2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91" name="Google Shape;391;p56"/>
          <p:cNvGrpSpPr/>
          <p:nvPr/>
        </p:nvGrpSpPr>
        <p:grpSpPr>
          <a:xfrm flipH="1" rot="9974251">
            <a:off x="6727421" y="4995501"/>
            <a:ext cx="279603" cy="279603"/>
            <a:chOff x="6238800" y="4370675"/>
            <a:chExt cx="279600" cy="279600"/>
          </a:xfrm>
        </p:grpSpPr>
        <p:sp>
          <p:nvSpPr>
            <p:cNvPr id="392" name="Google Shape;392;p56"/>
            <p:cNvSpPr/>
            <p:nvPr/>
          </p:nvSpPr>
          <p:spPr>
            <a:xfrm>
              <a:off x="6288450" y="4420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6238800" y="4370675"/>
              <a:ext cx="279600" cy="279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830125" y="877763"/>
            <a:ext cx="4950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95" name="Google Shape;395;p57"/>
          <p:cNvSpPr txBox="1"/>
          <p:nvPr>
            <p:ph idx="1" type="subTitle"/>
          </p:nvPr>
        </p:nvSpPr>
        <p:spPr>
          <a:xfrm>
            <a:off x="830125" y="1413788"/>
            <a:ext cx="4950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96" name="Google Shape;396;p57"/>
          <p:cNvGrpSpPr/>
          <p:nvPr/>
        </p:nvGrpSpPr>
        <p:grpSpPr>
          <a:xfrm>
            <a:off x="-313950" y="2146587"/>
            <a:ext cx="2800500" cy="2893700"/>
            <a:chOff x="-313950" y="2146587"/>
            <a:chExt cx="2800500" cy="2893700"/>
          </a:xfrm>
        </p:grpSpPr>
        <p:sp>
          <p:nvSpPr>
            <p:cNvPr id="397" name="Google Shape;397;p57"/>
            <p:cNvSpPr/>
            <p:nvPr/>
          </p:nvSpPr>
          <p:spPr>
            <a:xfrm flipH="1" rot="10800000">
              <a:off x="217150" y="44475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7"/>
            <p:cNvSpPr/>
            <p:nvPr/>
          </p:nvSpPr>
          <p:spPr>
            <a:xfrm flipH="1" rot="10800000">
              <a:off x="1645550" y="476323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7"/>
            <p:cNvSpPr/>
            <p:nvPr/>
          </p:nvSpPr>
          <p:spPr>
            <a:xfrm flipH="1" rot="10800000">
              <a:off x="329525" y="214658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0" name="Google Shape;400;p57"/>
            <p:cNvCxnSpPr>
              <a:stCxn id="399" idx="7"/>
            </p:cNvCxnSpPr>
            <p:nvPr/>
          </p:nvCxnSpPr>
          <p:spPr>
            <a:xfrm flipH="1" rot="-5400000">
              <a:off x="-17879" y="2801783"/>
              <a:ext cx="1180800" cy="178200"/>
            </a:xfrm>
            <a:prstGeom prst="curvedConnector3">
              <a:avLst>
                <a:gd fmla="val 5111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57"/>
            <p:cNvCxnSpPr>
              <a:endCxn id="397" idx="4"/>
            </p:cNvCxnSpPr>
            <p:nvPr/>
          </p:nvCxnSpPr>
          <p:spPr>
            <a:xfrm rot="5400000">
              <a:off x="129250" y="3915212"/>
              <a:ext cx="710400" cy="354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57"/>
            <p:cNvCxnSpPr>
              <a:stCxn id="397" idx="6"/>
              <a:endCxn id="398" idx="2"/>
            </p:cNvCxnSpPr>
            <p:nvPr/>
          </p:nvCxnSpPr>
          <p:spPr>
            <a:xfrm>
              <a:off x="397450" y="4537712"/>
              <a:ext cx="1248000" cy="3156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57"/>
            <p:cNvCxnSpPr>
              <a:stCxn id="398" idx="6"/>
              <a:endCxn id="404" idx="0"/>
            </p:cNvCxnSpPr>
            <p:nvPr/>
          </p:nvCxnSpPr>
          <p:spPr>
            <a:xfrm flipH="1" rot="10800000">
              <a:off x="1825850" y="4386587"/>
              <a:ext cx="520800" cy="4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57"/>
            <p:cNvCxnSpPr>
              <a:endCxn id="406" idx="2"/>
            </p:cNvCxnSpPr>
            <p:nvPr/>
          </p:nvCxnSpPr>
          <p:spPr>
            <a:xfrm flipH="1" rot="-5400000">
              <a:off x="-842250" y="3630437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07" name="Google Shape;407;p57"/>
            <p:cNvCxnSpPr>
              <a:stCxn id="398" idx="2"/>
              <a:endCxn id="406" idx="6"/>
            </p:cNvCxnSpPr>
            <p:nvPr/>
          </p:nvCxnSpPr>
          <p:spPr>
            <a:xfrm flipH="1">
              <a:off x="663650" y="4853387"/>
              <a:ext cx="981900" cy="909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08" name="Google Shape;408;p57"/>
            <p:cNvCxnSpPr>
              <a:endCxn id="404" idx="3"/>
            </p:cNvCxnSpPr>
            <p:nvPr/>
          </p:nvCxnSpPr>
          <p:spPr>
            <a:xfrm flipH="1" rot="10800000">
              <a:off x="674696" y="4147958"/>
              <a:ext cx="1573200" cy="193500"/>
            </a:xfrm>
            <a:prstGeom prst="curvedConnector4">
              <a:avLst>
                <a:gd fmla="val 48699" name="adj1"/>
                <a:gd fmla="val 244223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09" name="Google Shape;409;p57"/>
            <p:cNvCxnSpPr/>
            <p:nvPr/>
          </p:nvCxnSpPr>
          <p:spPr>
            <a:xfrm rot="10800000">
              <a:off x="-215262" y="3143163"/>
              <a:ext cx="786300" cy="375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7"/>
            <p:cNvCxnSpPr>
              <a:endCxn id="399" idx="2"/>
            </p:cNvCxnSpPr>
            <p:nvPr/>
          </p:nvCxnSpPr>
          <p:spPr>
            <a:xfrm rot="-5400000">
              <a:off x="-367075" y="2347737"/>
              <a:ext cx="807600" cy="585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7"/>
            <p:cNvCxnSpPr>
              <a:stCxn id="398" idx="4"/>
            </p:cNvCxnSpPr>
            <p:nvPr/>
          </p:nvCxnSpPr>
          <p:spPr>
            <a:xfrm flipH="1" rot="5400000">
              <a:off x="765950" y="3793487"/>
              <a:ext cx="1357200" cy="582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12" name="Google Shape;412;p57"/>
            <p:cNvGrpSpPr/>
            <p:nvPr/>
          </p:nvGrpSpPr>
          <p:grpSpPr>
            <a:xfrm flipH="1" rot="10800000">
              <a:off x="2206950" y="4107012"/>
              <a:ext cx="279600" cy="279600"/>
              <a:chOff x="2206950" y="697000"/>
              <a:chExt cx="279600" cy="279600"/>
            </a:xfrm>
          </p:grpSpPr>
          <p:sp>
            <p:nvSpPr>
              <p:cNvPr id="413" name="Google Shape;413;p57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7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57"/>
            <p:cNvGrpSpPr/>
            <p:nvPr/>
          </p:nvGrpSpPr>
          <p:grpSpPr>
            <a:xfrm flipH="1" rot="10800000">
              <a:off x="471450" y="4847987"/>
              <a:ext cx="192300" cy="192300"/>
              <a:chOff x="471450" y="43325"/>
              <a:chExt cx="192300" cy="192300"/>
            </a:xfrm>
          </p:grpSpPr>
          <p:sp>
            <p:nvSpPr>
              <p:cNvPr id="415" name="Google Shape;415;p57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7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57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417" name="Google Shape;417;p57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" name="Google Shape;419;p57"/>
            <p:cNvCxnSpPr>
              <a:stCxn id="420" idx="7"/>
              <a:endCxn id="421" idx="2"/>
            </p:cNvCxnSpPr>
            <p:nvPr/>
          </p:nvCxnSpPr>
          <p:spPr>
            <a:xfrm flipH="1" rot="-5400000">
              <a:off x="4864879" y="4180621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57"/>
            <p:cNvCxnSpPr>
              <a:stCxn id="421" idx="6"/>
              <a:endCxn id="423" idx="2"/>
            </p:cNvCxnSpPr>
            <p:nvPr/>
          </p:nvCxnSpPr>
          <p:spPr>
            <a:xfrm flipH="1" rot="10800000">
              <a:off x="5631700" y="4400525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57"/>
            <p:cNvCxnSpPr>
              <a:stCxn id="423" idx="6"/>
              <a:endCxn id="418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57"/>
            <p:cNvCxnSpPr>
              <a:stCxn id="418" idx="6"/>
              <a:endCxn id="417" idx="2"/>
            </p:cNvCxnSpPr>
            <p:nvPr/>
          </p:nvCxnSpPr>
          <p:spPr>
            <a:xfrm flipH="1" rot="10800000">
              <a:off x="7578750" y="4389913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421" name="Google Shape;421;p57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57"/>
            <p:cNvCxnSpPr>
              <a:stCxn id="429" idx="6"/>
              <a:endCxn id="430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57"/>
            <p:cNvCxnSpPr>
              <a:stCxn id="430" idx="0"/>
              <a:endCxn id="417" idx="6"/>
            </p:cNvCxnSpPr>
            <p:nvPr/>
          </p:nvCxnSpPr>
          <p:spPr>
            <a:xfrm flipH="1" rot="5400000">
              <a:off x="8374125" y="4489800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57"/>
            <p:cNvCxnSpPr>
              <a:stCxn id="417" idx="0"/>
              <a:endCxn id="427" idx="0"/>
            </p:cNvCxnSpPr>
            <p:nvPr/>
          </p:nvCxnSpPr>
          <p:spPr>
            <a:xfrm flipH="1" rot="5400000">
              <a:off x="7923275" y="3839350"/>
              <a:ext cx="58200" cy="862800"/>
            </a:xfrm>
            <a:prstGeom prst="curvedConnector3">
              <a:avLst>
                <a:gd fmla="val 5091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57"/>
            <p:cNvCxnSpPr>
              <a:stCxn id="417" idx="0"/>
              <a:endCxn id="429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57"/>
            <p:cNvCxnSpPr>
              <a:stCxn id="420" idx="4"/>
              <a:endCxn id="418" idx="4"/>
            </p:cNvCxnSpPr>
            <p:nvPr/>
          </p:nvCxnSpPr>
          <p:spPr>
            <a:xfrm flipH="1" rot="-5400000">
              <a:off x="5726625" y="3458675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57"/>
            <p:cNvCxnSpPr>
              <a:stCxn id="418" idx="5"/>
              <a:endCxn id="430" idx="4"/>
            </p:cNvCxnSpPr>
            <p:nvPr/>
          </p:nvCxnSpPr>
          <p:spPr>
            <a:xfrm rot="-5400000">
              <a:off x="8100596" y="4527309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36" name="Google Shape;436;p57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437" name="Google Shape;437;p57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7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57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7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57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441" name="Google Shape;441;p57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7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" name="Google Shape;430;p57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7"/>
            <p:cNvSpPr/>
            <p:nvPr/>
          </p:nvSpPr>
          <p:spPr>
            <a:xfrm>
              <a:off x="7192013" y="3804375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57"/>
            <p:cNvCxnSpPr/>
            <p:nvPr/>
          </p:nvCxnSpPr>
          <p:spPr>
            <a:xfrm flipH="1" rot="-5400000">
              <a:off x="5578625" y="4903200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57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2347950" y="776525"/>
            <a:ext cx="4448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47" name="Google Shape;447;p58"/>
          <p:cNvSpPr txBox="1"/>
          <p:nvPr>
            <p:ph idx="1" type="subTitle"/>
          </p:nvPr>
        </p:nvSpPr>
        <p:spPr>
          <a:xfrm>
            <a:off x="2347900" y="17901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58"/>
          <p:cNvSpPr txBox="1"/>
          <p:nvPr/>
        </p:nvSpPr>
        <p:spPr>
          <a:xfrm>
            <a:off x="2626350" y="3389875"/>
            <a:ext cx="38913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b="0" i="0" lang="en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, and includes icons by </a:t>
            </a:r>
            <a:r>
              <a:rPr b="1" i="0" lang="en" sz="1200" u="sng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b="1" i="0" sz="1200" u="sng" cap="none" strike="noStrike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449" name="Google Shape;449;p58"/>
          <p:cNvGrpSpPr/>
          <p:nvPr/>
        </p:nvGrpSpPr>
        <p:grpSpPr>
          <a:xfrm rot="-5400000">
            <a:off x="-1495506" y="1688906"/>
            <a:ext cx="5023300" cy="1938150"/>
            <a:chOff x="-313950" y="43325"/>
            <a:chExt cx="5023300" cy="1938150"/>
          </a:xfrm>
        </p:grpSpPr>
        <p:sp>
          <p:nvSpPr>
            <p:cNvPr id="450" name="Google Shape;450;p58"/>
            <p:cNvSpPr/>
            <p:nvPr/>
          </p:nvSpPr>
          <p:spPr>
            <a:xfrm>
              <a:off x="26320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2" name="Google Shape;452;p58"/>
            <p:cNvCxnSpPr>
              <a:stCxn id="450" idx="6"/>
              <a:endCxn id="451" idx="2"/>
            </p:cNvCxnSpPr>
            <p:nvPr/>
          </p:nvCxnSpPr>
          <p:spPr>
            <a:xfrm flipH="1" rot="10800000">
              <a:off x="443500" y="230300"/>
              <a:ext cx="1202100" cy="516300"/>
            </a:xfrm>
            <a:prstGeom prst="curvedConnector3">
              <a:avLst>
                <a:gd fmla="val 30493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3" name="Google Shape;453;p58"/>
            <p:cNvCxnSpPr>
              <a:stCxn id="451" idx="6"/>
              <a:endCxn id="454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455" name="Google Shape;455;p58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7" name="Google Shape;457;p58"/>
            <p:cNvCxnSpPr>
              <a:endCxn id="458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59" name="Google Shape;459;p58"/>
            <p:cNvCxnSpPr>
              <a:stCxn id="451" idx="2"/>
              <a:endCxn id="458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fmla="val -30348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0" name="Google Shape;460;p58"/>
            <p:cNvCxnSpPr>
              <a:endCxn id="454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fmla="val 218588" name="adj1"/>
                <a:gd fmla="val -36797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1" name="Google Shape;461;p58"/>
            <p:cNvCxnSpPr>
              <a:stCxn id="454" idx="7"/>
              <a:endCxn id="455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2" name="Google Shape;462;p58"/>
            <p:cNvCxnSpPr>
              <a:stCxn id="463" idx="4"/>
              <a:endCxn id="456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4" name="Google Shape;464;p58"/>
            <p:cNvCxnSpPr>
              <a:stCxn id="456" idx="2"/>
              <a:endCxn id="451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fmla="val -2134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5" name="Google Shape;465;p58"/>
            <p:cNvCxnSpPr>
              <a:stCxn id="455" idx="5"/>
            </p:cNvCxnSpPr>
            <p:nvPr/>
          </p:nvCxnSpPr>
          <p:spPr>
            <a:xfrm rot="5400000">
              <a:off x="2159416" y="719741"/>
              <a:ext cx="1555800" cy="757200"/>
            </a:xfrm>
            <a:prstGeom prst="curvedConnector3">
              <a:avLst>
                <a:gd fmla="val 1922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466" name="Google Shape;466;p58"/>
            <p:cNvCxnSpPr>
              <a:stCxn id="451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fmla="val 1040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67" name="Google Shape;467;p58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468" name="Google Shape;468;p58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8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" name="Google Shape;469;p58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470" name="Google Shape;470;p58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8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58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72" name="Google Shape;472;p58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8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3" name="Google Shape;473;p58"/>
          <p:cNvGrpSpPr/>
          <p:nvPr/>
        </p:nvGrpSpPr>
        <p:grpSpPr>
          <a:xfrm>
            <a:off x="7110747" y="148122"/>
            <a:ext cx="2052725" cy="6182575"/>
            <a:chOff x="7110747" y="148122"/>
            <a:chExt cx="2052725" cy="6182575"/>
          </a:xfrm>
        </p:grpSpPr>
        <p:sp>
          <p:nvSpPr>
            <p:cNvPr id="474" name="Google Shape;474;p58"/>
            <p:cNvSpPr/>
            <p:nvPr/>
          </p:nvSpPr>
          <p:spPr>
            <a:xfrm rot="-5400000">
              <a:off x="7999122" y="75832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8"/>
            <p:cNvSpPr/>
            <p:nvPr/>
          </p:nvSpPr>
          <p:spPr>
            <a:xfrm rot="-5400000">
              <a:off x="8739735" y="1653497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" name="Google Shape;476;p58"/>
            <p:cNvCxnSpPr>
              <a:stCxn id="477" idx="7"/>
              <a:endCxn id="478" idx="2"/>
            </p:cNvCxnSpPr>
            <p:nvPr/>
          </p:nvCxnSpPr>
          <p:spPr>
            <a:xfrm flipH="1" rot="10800000">
              <a:off x="8432043" y="3716218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9" name="Google Shape;479;p58"/>
            <p:cNvCxnSpPr>
              <a:stCxn id="478" idx="6"/>
              <a:endCxn id="480" idx="2"/>
            </p:cNvCxnSpPr>
            <p:nvPr/>
          </p:nvCxnSpPr>
          <p:spPr>
            <a:xfrm flipH="1" rot="5400000">
              <a:off x="8011747" y="3081397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58"/>
            <p:cNvCxnSpPr>
              <a:stCxn id="480" idx="6"/>
              <a:endCxn id="475" idx="2"/>
            </p:cNvCxnSpPr>
            <p:nvPr/>
          </p:nvCxnSpPr>
          <p:spPr>
            <a:xfrm rot="-5400000">
              <a:off x="8024810" y="1908697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58"/>
            <p:cNvCxnSpPr>
              <a:stCxn id="475" idx="6"/>
              <a:endCxn id="474" idx="2"/>
            </p:cNvCxnSpPr>
            <p:nvPr/>
          </p:nvCxnSpPr>
          <p:spPr>
            <a:xfrm flipH="1" rot="5400000">
              <a:off x="8102085" y="925697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478" name="Google Shape;478;p58"/>
            <p:cNvSpPr/>
            <p:nvPr/>
          </p:nvSpPr>
          <p:spPr>
            <a:xfrm rot="-5400000">
              <a:off x="8472997" y="360054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 rot="-5400000">
              <a:off x="8620922" y="40662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 rot="-5400000">
              <a:off x="7940947" y="165349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58"/>
            <p:cNvCxnSpPr>
              <a:stCxn id="486" idx="6"/>
              <a:endCxn id="487" idx="6"/>
            </p:cNvCxnSpPr>
            <p:nvPr/>
          </p:nvCxnSpPr>
          <p:spPr>
            <a:xfrm flipH="1" rot="-5400000">
              <a:off x="7854597" y="-455928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58"/>
            <p:cNvCxnSpPr>
              <a:stCxn id="487" idx="0"/>
              <a:endCxn id="474" idx="6"/>
            </p:cNvCxnSpPr>
            <p:nvPr/>
          </p:nvCxnSpPr>
          <p:spPr>
            <a:xfrm flipH="1">
              <a:off x="8089172" y="464522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58"/>
            <p:cNvCxnSpPr>
              <a:stCxn id="474" idx="0"/>
              <a:endCxn id="484" idx="0"/>
            </p:cNvCxnSpPr>
            <p:nvPr/>
          </p:nvCxnSpPr>
          <p:spPr>
            <a:xfrm flipH="1">
              <a:off x="7940922" y="848472"/>
              <a:ext cx="58200" cy="862800"/>
            </a:xfrm>
            <a:prstGeom prst="curvedConnector3">
              <a:avLst>
                <a:gd fmla="val 5091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58"/>
            <p:cNvCxnSpPr>
              <a:stCxn id="474" idx="0"/>
              <a:endCxn id="486" idx="2"/>
            </p:cNvCxnSpPr>
            <p:nvPr/>
          </p:nvCxnSpPr>
          <p:spPr>
            <a:xfrm rot="10800000">
              <a:off x="7250622" y="427572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58"/>
            <p:cNvCxnSpPr>
              <a:stCxn id="477" idx="4"/>
              <a:endCxn id="475" idx="4"/>
            </p:cNvCxnSpPr>
            <p:nvPr/>
          </p:nvCxnSpPr>
          <p:spPr>
            <a:xfrm flipH="1" rot="10800000">
              <a:off x="8670697" y="1743572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58"/>
            <p:cNvCxnSpPr>
              <a:stCxn id="475" idx="5"/>
              <a:endCxn id="487" idx="4"/>
            </p:cNvCxnSpPr>
            <p:nvPr/>
          </p:nvCxnSpPr>
          <p:spPr>
            <a:xfrm rot="10800000">
              <a:off x="8774831" y="464601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493" name="Google Shape;493;p58"/>
            <p:cNvGrpSpPr/>
            <p:nvPr/>
          </p:nvGrpSpPr>
          <p:grpSpPr>
            <a:xfrm rot="-5400000">
              <a:off x="7959860" y="2713747"/>
              <a:ext cx="279600" cy="279600"/>
              <a:chOff x="6238800" y="4370675"/>
              <a:chExt cx="279600" cy="279600"/>
            </a:xfrm>
          </p:grpSpPr>
          <p:sp>
            <p:nvSpPr>
              <p:cNvPr id="494" name="Google Shape;494;p58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" name="Google Shape;495;p58"/>
            <p:cNvGrpSpPr/>
            <p:nvPr/>
          </p:nvGrpSpPr>
          <p:grpSpPr>
            <a:xfrm rot="-5400000">
              <a:off x="7110747" y="148122"/>
              <a:ext cx="279600" cy="279600"/>
              <a:chOff x="8804525" y="3411475"/>
              <a:chExt cx="279600" cy="279600"/>
            </a:xfrm>
          </p:grpSpPr>
          <p:sp>
            <p:nvSpPr>
              <p:cNvPr id="496" name="Google Shape;496;p58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58"/>
            <p:cNvGrpSpPr/>
            <p:nvPr/>
          </p:nvGrpSpPr>
          <p:grpSpPr>
            <a:xfrm rot="-5400000">
              <a:off x="8391097" y="4878572"/>
              <a:ext cx="279600" cy="279600"/>
              <a:chOff x="4074075" y="4691825"/>
              <a:chExt cx="279600" cy="279600"/>
            </a:xfrm>
          </p:grpSpPr>
          <p:sp>
            <p:nvSpPr>
              <p:cNvPr id="498" name="Google Shape;498;p58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7" name="Google Shape;487;p58"/>
            <p:cNvSpPr/>
            <p:nvPr/>
          </p:nvSpPr>
          <p:spPr>
            <a:xfrm rot="-5400000">
              <a:off x="8582672" y="368372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8"/>
            <p:cNvSpPr/>
            <p:nvPr/>
          </p:nvSpPr>
          <p:spPr>
            <a:xfrm rot="-5400000">
              <a:off x="7953972" y="1245610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0" name="Google Shape;500;p58"/>
            <p:cNvCxnSpPr/>
            <p:nvPr/>
          </p:nvCxnSpPr>
          <p:spPr>
            <a:xfrm flipH="1" rot="10800000">
              <a:off x="8602472" y="3092622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58"/>
            <p:cNvCxnSpPr/>
            <p:nvPr/>
          </p:nvCxnSpPr>
          <p:spPr>
            <a:xfrm rot="5400000">
              <a:off x="7791297" y="5594197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02" name="Google Shape;502;p58"/>
          <p:cNvSpPr/>
          <p:nvPr/>
        </p:nvSpPr>
        <p:spPr>
          <a:xfrm>
            <a:off x="1381450" y="4487725"/>
            <a:ext cx="893400" cy="893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1437325" y="-258725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06" name="Google Shape;506;p59"/>
          <p:cNvSpPr txBox="1"/>
          <p:nvPr>
            <p:ph idx="1" type="body"/>
          </p:nvPr>
        </p:nvSpPr>
        <p:spPr>
          <a:xfrm>
            <a:off x="720000" y="1215750"/>
            <a:ext cx="77040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1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6" name="Google Shape;76;p43"/>
          <p:cNvSpPr/>
          <p:nvPr/>
        </p:nvSpPr>
        <p:spPr>
          <a:xfrm>
            <a:off x="463850" y="47902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/>
        </p:nvSpPr>
        <p:spPr>
          <a:xfrm>
            <a:off x="-465850" y="36788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43"/>
          <p:cNvGrpSpPr/>
          <p:nvPr/>
        </p:nvGrpSpPr>
        <p:grpSpPr>
          <a:xfrm>
            <a:off x="7850425" y="235500"/>
            <a:ext cx="1811854" cy="2529650"/>
            <a:chOff x="7850425" y="235500"/>
            <a:chExt cx="1811854" cy="2529650"/>
          </a:xfrm>
        </p:grpSpPr>
        <p:sp>
          <p:nvSpPr>
            <p:cNvPr id="79" name="Google Shape;79;p43"/>
            <p:cNvSpPr/>
            <p:nvPr/>
          </p:nvSpPr>
          <p:spPr>
            <a:xfrm flipH="1">
              <a:off x="8785525" y="957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3"/>
            <p:cNvSpPr/>
            <p:nvPr/>
          </p:nvSpPr>
          <p:spPr>
            <a:xfrm flipH="1">
              <a:off x="8501850" y="2584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" name="Google Shape;81;p43"/>
            <p:cNvCxnSpPr>
              <a:stCxn id="80" idx="7"/>
              <a:endCxn id="82" idx="4"/>
            </p:cNvCxnSpPr>
            <p:nvPr/>
          </p:nvCxnSpPr>
          <p:spPr>
            <a:xfrm flipH="1" rot="5400000">
              <a:off x="7757854" y="1840854"/>
              <a:ext cx="1002900" cy="537900"/>
            </a:xfrm>
            <a:prstGeom prst="curvedConnector3">
              <a:avLst>
                <a:gd fmla="val 5131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43"/>
            <p:cNvCxnSpPr>
              <a:stCxn id="82" idx="0"/>
              <a:endCxn id="79" idx="4"/>
            </p:cNvCxnSpPr>
            <p:nvPr/>
          </p:nvCxnSpPr>
          <p:spPr>
            <a:xfrm rot="-5400000">
              <a:off x="8337625" y="790500"/>
              <a:ext cx="190800" cy="885600"/>
            </a:xfrm>
            <a:prstGeom prst="curvedConnector3">
              <a:avLst>
                <a:gd fmla="val 4996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43"/>
            <p:cNvCxnSpPr>
              <a:endCxn id="85" idx="2"/>
            </p:cNvCxnSpPr>
            <p:nvPr/>
          </p:nvCxnSpPr>
          <p:spPr>
            <a:xfrm flipH="1" rot="5400000">
              <a:off x="8088000" y="859950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86" name="Google Shape;86;p43"/>
            <p:cNvCxnSpPr>
              <a:stCxn id="82" idx="2"/>
              <a:endCxn id="85" idx="4"/>
            </p:cNvCxnSpPr>
            <p:nvPr/>
          </p:nvCxnSpPr>
          <p:spPr>
            <a:xfrm flipH="1" rot="10800000">
              <a:off x="8130025" y="427800"/>
              <a:ext cx="390000" cy="1040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87" name="Google Shape;87;p43"/>
            <p:cNvCxnSpPr>
              <a:endCxn id="82" idx="3"/>
            </p:cNvCxnSpPr>
            <p:nvPr/>
          </p:nvCxnSpPr>
          <p:spPr>
            <a:xfrm flipH="1">
              <a:off x="8089079" y="1373854"/>
              <a:ext cx="1573200" cy="193500"/>
            </a:xfrm>
            <a:prstGeom prst="curvedConnector4">
              <a:avLst>
                <a:gd fmla="val 48699" name="adj1"/>
                <a:gd fmla="val 244223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88" name="Google Shape;88;p43"/>
            <p:cNvCxnSpPr>
              <a:endCxn id="80" idx="2"/>
            </p:cNvCxnSpPr>
            <p:nvPr/>
          </p:nvCxnSpPr>
          <p:spPr>
            <a:xfrm rot="5400000">
              <a:off x="8571150" y="1978400"/>
              <a:ext cx="807600" cy="585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89" name="Google Shape;89;p43"/>
            <p:cNvGrpSpPr/>
            <p:nvPr/>
          </p:nvGrpSpPr>
          <p:grpSpPr>
            <a:xfrm flipH="1">
              <a:off x="7850425" y="1328700"/>
              <a:ext cx="279600" cy="279600"/>
              <a:chOff x="2206950" y="697000"/>
              <a:chExt cx="279600" cy="279600"/>
            </a:xfrm>
          </p:grpSpPr>
          <p:sp>
            <p:nvSpPr>
              <p:cNvPr id="90" name="Google Shape;90;p43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3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43"/>
            <p:cNvGrpSpPr/>
            <p:nvPr/>
          </p:nvGrpSpPr>
          <p:grpSpPr>
            <a:xfrm flipH="1">
              <a:off x="8424000" y="235500"/>
              <a:ext cx="192300" cy="192300"/>
              <a:chOff x="471450" y="43325"/>
              <a:chExt cx="192300" cy="192300"/>
            </a:xfrm>
          </p:grpSpPr>
          <p:sp>
            <p:nvSpPr>
              <p:cNvPr id="92" name="Google Shape;92;p43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3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11" name="Google Shape;511;p64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67"/>
          <p:cNvGrpSpPr/>
          <p:nvPr/>
        </p:nvGrpSpPr>
        <p:grpSpPr>
          <a:xfrm>
            <a:off x="-313950" y="169925"/>
            <a:ext cx="2800500" cy="2893700"/>
            <a:chOff x="-313950" y="169925"/>
            <a:chExt cx="2800500" cy="2893700"/>
          </a:xfrm>
        </p:grpSpPr>
        <p:sp>
          <p:nvSpPr>
            <p:cNvPr id="517" name="Google Shape;517;p67"/>
            <p:cNvSpPr/>
            <p:nvPr/>
          </p:nvSpPr>
          <p:spPr>
            <a:xfrm>
              <a:off x="217150" y="5823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7"/>
            <p:cNvSpPr/>
            <p:nvPr/>
          </p:nvSpPr>
          <p:spPr>
            <a:xfrm>
              <a:off x="1645550" y="2666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7"/>
            <p:cNvSpPr/>
            <p:nvPr/>
          </p:nvSpPr>
          <p:spPr>
            <a:xfrm>
              <a:off x="329525" y="2883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0" name="Google Shape;520;p67"/>
            <p:cNvCxnSpPr>
              <a:stCxn id="519" idx="7"/>
            </p:cNvCxnSpPr>
            <p:nvPr/>
          </p:nvCxnSpPr>
          <p:spPr>
            <a:xfrm rot="-5400000">
              <a:off x="-17879" y="2230229"/>
              <a:ext cx="1180800" cy="178200"/>
            </a:xfrm>
            <a:prstGeom prst="curvedConnector3">
              <a:avLst>
                <a:gd fmla="val 5111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67"/>
            <p:cNvCxnSpPr>
              <a:endCxn id="517" idx="4"/>
            </p:cNvCxnSpPr>
            <p:nvPr/>
          </p:nvCxnSpPr>
          <p:spPr>
            <a:xfrm flipH="1" rot="5400000">
              <a:off x="129250" y="940700"/>
              <a:ext cx="710400" cy="354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67"/>
            <p:cNvCxnSpPr>
              <a:stCxn id="517" idx="6"/>
              <a:endCxn id="518" idx="2"/>
            </p:cNvCxnSpPr>
            <p:nvPr/>
          </p:nvCxnSpPr>
          <p:spPr>
            <a:xfrm flipH="1" rot="10800000">
              <a:off x="397450" y="356900"/>
              <a:ext cx="1248000" cy="3156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67"/>
            <p:cNvCxnSpPr>
              <a:stCxn id="518" idx="6"/>
              <a:endCxn id="524" idx="0"/>
            </p:cNvCxnSpPr>
            <p:nvPr/>
          </p:nvCxnSpPr>
          <p:spPr>
            <a:xfrm>
              <a:off x="1825850" y="356825"/>
              <a:ext cx="520800" cy="4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67"/>
            <p:cNvCxnSpPr>
              <a:endCxn id="526" idx="2"/>
            </p:cNvCxnSpPr>
            <p:nvPr/>
          </p:nvCxnSpPr>
          <p:spPr>
            <a:xfrm rot="-5400000">
              <a:off x="-842250" y="794375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527" name="Google Shape;527;p67"/>
            <p:cNvCxnSpPr>
              <a:stCxn id="518" idx="2"/>
              <a:endCxn id="526" idx="6"/>
            </p:cNvCxnSpPr>
            <p:nvPr/>
          </p:nvCxnSpPr>
          <p:spPr>
            <a:xfrm rot="10800000">
              <a:off x="663650" y="266225"/>
              <a:ext cx="981900" cy="906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528" name="Google Shape;528;p67"/>
            <p:cNvCxnSpPr>
              <a:endCxn id="524" idx="3"/>
            </p:cNvCxnSpPr>
            <p:nvPr/>
          </p:nvCxnSpPr>
          <p:spPr>
            <a:xfrm>
              <a:off x="674696" y="868754"/>
              <a:ext cx="1573200" cy="193500"/>
            </a:xfrm>
            <a:prstGeom prst="curvedConnector4">
              <a:avLst>
                <a:gd fmla="val 48699" name="adj1"/>
                <a:gd fmla="val 244223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529" name="Google Shape;529;p67"/>
            <p:cNvCxnSpPr/>
            <p:nvPr/>
          </p:nvCxnSpPr>
          <p:spPr>
            <a:xfrm flipH="1">
              <a:off x="-215262" y="1691449"/>
              <a:ext cx="786300" cy="375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67"/>
            <p:cNvCxnSpPr>
              <a:endCxn id="519" idx="2"/>
            </p:cNvCxnSpPr>
            <p:nvPr/>
          </p:nvCxnSpPr>
          <p:spPr>
            <a:xfrm flipH="1" rot="-5400000">
              <a:off x="-367075" y="2276875"/>
              <a:ext cx="807600" cy="585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p67"/>
            <p:cNvCxnSpPr>
              <a:stCxn id="518" idx="4"/>
            </p:cNvCxnSpPr>
            <p:nvPr/>
          </p:nvCxnSpPr>
          <p:spPr>
            <a:xfrm rot="5400000">
              <a:off x="765950" y="834425"/>
              <a:ext cx="1357200" cy="582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532" name="Google Shape;532;p67"/>
            <p:cNvGrpSpPr/>
            <p:nvPr/>
          </p:nvGrpSpPr>
          <p:grpSpPr>
            <a:xfrm>
              <a:off x="2206950" y="823600"/>
              <a:ext cx="279600" cy="279600"/>
              <a:chOff x="2206950" y="697000"/>
              <a:chExt cx="279600" cy="279600"/>
            </a:xfrm>
          </p:grpSpPr>
          <p:sp>
            <p:nvSpPr>
              <p:cNvPr id="533" name="Google Shape;533;p67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67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4" name="Google Shape;534;p67"/>
            <p:cNvGrpSpPr/>
            <p:nvPr/>
          </p:nvGrpSpPr>
          <p:grpSpPr>
            <a:xfrm>
              <a:off x="471450" y="169925"/>
              <a:ext cx="192300" cy="192300"/>
              <a:chOff x="471450" y="43325"/>
              <a:chExt cx="192300" cy="192300"/>
            </a:xfrm>
          </p:grpSpPr>
          <p:sp>
            <p:nvSpPr>
              <p:cNvPr id="535" name="Google Shape;535;p67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67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6" name="Google Shape;536;p67"/>
          <p:cNvGrpSpPr/>
          <p:nvPr/>
        </p:nvGrpSpPr>
        <p:grpSpPr>
          <a:xfrm>
            <a:off x="2901550" y="-253988"/>
            <a:ext cx="6182575" cy="2052725"/>
            <a:chOff x="2901550" y="-253988"/>
            <a:chExt cx="6182575" cy="2052725"/>
          </a:xfrm>
        </p:grpSpPr>
        <p:sp>
          <p:nvSpPr>
            <p:cNvPr id="537" name="Google Shape;537;p67"/>
            <p:cNvSpPr/>
            <p:nvPr/>
          </p:nvSpPr>
          <p:spPr>
            <a:xfrm flipH="1" rot="10800000">
              <a:off x="8293625" y="7300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7"/>
            <p:cNvSpPr/>
            <p:nvPr/>
          </p:nvSpPr>
          <p:spPr>
            <a:xfrm flipH="1" rot="10800000">
              <a:off x="7398450" y="-10551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9" name="Google Shape;539;p67"/>
            <p:cNvCxnSpPr>
              <a:stCxn id="540" idx="7"/>
              <a:endCxn id="541" idx="2"/>
            </p:cNvCxnSpPr>
            <p:nvPr/>
          </p:nvCxnSpPr>
          <p:spPr>
            <a:xfrm rot="-5400000">
              <a:off x="4864879" y="-173709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67"/>
            <p:cNvCxnSpPr>
              <a:stCxn id="541" idx="6"/>
              <a:endCxn id="543" idx="2"/>
            </p:cNvCxnSpPr>
            <p:nvPr/>
          </p:nvCxnSpPr>
          <p:spPr>
            <a:xfrm>
              <a:off x="5631700" y="378587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67"/>
            <p:cNvCxnSpPr>
              <a:stCxn id="543" idx="6"/>
              <a:endCxn id="538" idx="2"/>
            </p:cNvCxnSpPr>
            <p:nvPr/>
          </p:nvCxnSpPr>
          <p:spPr>
            <a:xfrm flipH="1" rot="10800000">
              <a:off x="6518500" y="79624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67"/>
            <p:cNvCxnSpPr>
              <a:stCxn id="538" idx="6"/>
              <a:endCxn id="537" idx="2"/>
            </p:cNvCxnSpPr>
            <p:nvPr/>
          </p:nvCxnSpPr>
          <p:spPr>
            <a:xfrm>
              <a:off x="7578750" y="79599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541" name="Google Shape;541;p67"/>
            <p:cNvSpPr/>
            <p:nvPr/>
          </p:nvSpPr>
          <p:spPr>
            <a:xfrm flipH="1" rot="10800000">
              <a:off x="5515900" y="32068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7"/>
            <p:cNvSpPr/>
            <p:nvPr/>
          </p:nvSpPr>
          <p:spPr>
            <a:xfrm flipH="1" rot="10800000">
              <a:off x="8709825" y="17276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7"/>
            <p:cNvSpPr/>
            <p:nvPr/>
          </p:nvSpPr>
          <p:spPr>
            <a:xfrm flipH="1" rot="10800000">
              <a:off x="7462950" y="85273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" name="Google Shape;548;p67"/>
            <p:cNvCxnSpPr>
              <a:stCxn id="549" idx="6"/>
              <a:endCxn id="550" idx="6"/>
            </p:cNvCxnSpPr>
            <p:nvPr/>
          </p:nvCxnSpPr>
          <p:spPr>
            <a:xfrm rot="10800000">
              <a:off x="8863925" y="230637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p67"/>
            <p:cNvCxnSpPr>
              <a:stCxn id="550" idx="0"/>
              <a:endCxn id="537" idx="6"/>
            </p:cNvCxnSpPr>
            <p:nvPr/>
          </p:nvCxnSpPr>
          <p:spPr>
            <a:xfrm rot="5400000">
              <a:off x="8374125" y="426712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p67"/>
            <p:cNvCxnSpPr>
              <a:stCxn id="537" idx="0"/>
              <a:endCxn id="547" idx="0"/>
            </p:cNvCxnSpPr>
            <p:nvPr/>
          </p:nvCxnSpPr>
          <p:spPr>
            <a:xfrm rot="5400000">
              <a:off x="7923275" y="508062"/>
              <a:ext cx="58200" cy="862800"/>
            </a:xfrm>
            <a:prstGeom prst="curvedConnector3">
              <a:avLst>
                <a:gd fmla="val 5091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67"/>
            <p:cNvCxnSpPr>
              <a:stCxn id="537" idx="0"/>
              <a:endCxn id="549" idx="2"/>
            </p:cNvCxnSpPr>
            <p:nvPr/>
          </p:nvCxnSpPr>
          <p:spPr>
            <a:xfrm flipH="1" rot="-5400000">
              <a:off x="8219975" y="1074162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67"/>
            <p:cNvCxnSpPr>
              <a:stCxn id="540" idx="4"/>
              <a:endCxn id="538" idx="4"/>
            </p:cNvCxnSpPr>
            <p:nvPr/>
          </p:nvCxnSpPr>
          <p:spPr>
            <a:xfrm rot="-5400000">
              <a:off x="5726625" y="-1523263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67"/>
            <p:cNvCxnSpPr>
              <a:stCxn id="538" idx="5"/>
              <a:endCxn id="550" idx="4"/>
            </p:cNvCxnSpPr>
            <p:nvPr/>
          </p:nvCxnSpPr>
          <p:spPr>
            <a:xfrm flipH="1" rot="-5400000">
              <a:off x="8100596" y="-532397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556" name="Google Shape;556;p67"/>
            <p:cNvGrpSpPr/>
            <p:nvPr/>
          </p:nvGrpSpPr>
          <p:grpSpPr>
            <a:xfrm flipH="1" rot="10800000">
              <a:off x="6238900" y="670024"/>
              <a:ext cx="279600" cy="279600"/>
              <a:chOff x="6238800" y="4370675"/>
              <a:chExt cx="279600" cy="279600"/>
            </a:xfrm>
          </p:grpSpPr>
          <p:sp>
            <p:nvSpPr>
              <p:cNvPr id="557" name="Google Shape;557;p67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7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67"/>
            <p:cNvGrpSpPr/>
            <p:nvPr/>
          </p:nvGrpSpPr>
          <p:grpSpPr>
            <a:xfrm flipH="1" rot="10800000">
              <a:off x="8804525" y="1519137"/>
              <a:ext cx="279600" cy="279600"/>
              <a:chOff x="8804525" y="3411475"/>
              <a:chExt cx="279600" cy="279600"/>
            </a:xfrm>
          </p:grpSpPr>
          <p:sp>
            <p:nvSpPr>
              <p:cNvPr id="559" name="Google Shape;559;p67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7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" name="Google Shape;560;p67"/>
            <p:cNvGrpSpPr/>
            <p:nvPr/>
          </p:nvGrpSpPr>
          <p:grpSpPr>
            <a:xfrm flipH="1" rot="10800000">
              <a:off x="4074075" y="238787"/>
              <a:ext cx="279600" cy="279600"/>
              <a:chOff x="4074075" y="4691825"/>
              <a:chExt cx="279600" cy="279600"/>
            </a:xfrm>
          </p:grpSpPr>
          <p:sp>
            <p:nvSpPr>
              <p:cNvPr id="561" name="Google Shape;561;p67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67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0" name="Google Shape;550;p67"/>
            <p:cNvSpPr/>
            <p:nvPr/>
          </p:nvSpPr>
          <p:spPr>
            <a:xfrm flipH="1" rot="10800000">
              <a:off x="8671575" y="134512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7"/>
            <p:cNvSpPr/>
            <p:nvPr/>
          </p:nvSpPr>
          <p:spPr>
            <a:xfrm flipH="1" rot="10800000">
              <a:off x="7192013" y="160887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3" name="Google Shape;563;p67"/>
            <p:cNvCxnSpPr/>
            <p:nvPr/>
          </p:nvCxnSpPr>
          <p:spPr>
            <a:xfrm flipH="1" rot="10800000">
              <a:off x="5578625" y="-253988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67"/>
            <p:cNvCxnSpPr/>
            <p:nvPr/>
          </p:nvCxnSpPr>
          <p:spPr>
            <a:xfrm flipH="1">
              <a:off x="2901550" y="381687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lin ang="2700006" scaled="0"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/>
          <p:nvPr/>
        </p:nvSpPr>
        <p:spPr>
          <a:xfrm>
            <a:off x="1012875" y="44554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8"/>
          <p:cNvSpPr/>
          <p:nvPr/>
        </p:nvSpPr>
        <p:spPr>
          <a:xfrm>
            <a:off x="7763525" y="358427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8"/>
          <p:cNvSpPr/>
          <p:nvPr/>
        </p:nvSpPr>
        <p:spPr>
          <a:xfrm>
            <a:off x="4712388" y="45019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68"/>
          <p:cNvGrpSpPr/>
          <p:nvPr/>
        </p:nvGrpSpPr>
        <p:grpSpPr>
          <a:xfrm>
            <a:off x="-101435" y="-180416"/>
            <a:ext cx="5638874" cy="1423446"/>
            <a:chOff x="1554465" y="-34316"/>
            <a:chExt cx="5638874" cy="1423446"/>
          </a:xfrm>
        </p:grpSpPr>
        <p:sp>
          <p:nvSpPr>
            <p:cNvPr id="570" name="Google Shape;570;p68"/>
            <p:cNvSpPr/>
            <p:nvPr/>
          </p:nvSpPr>
          <p:spPr>
            <a:xfrm flipH="1" rot="9974251">
              <a:off x="5788647" y="384959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8"/>
            <p:cNvSpPr/>
            <p:nvPr/>
          </p:nvSpPr>
          <p:spPr>
            <a:xfrm flipH="1" rot="9974251">
              <a:off x="4764497" y="163427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2" name="Google Shape;572;p68"/>
            <p:cNvCxnSpPr>
              <a:stCxn id="573" idx="7"/>
              <a:endCxn id="574" idx="2"/>
            </p:cNvCxnSpPr>
            <p:nvPr/>
          </p:nvCxnSpPr>
          <p:spPr>
            <a:xfrm rot="-5400000">
              <a:off x="2224495" y="347028"/>
              <a:ext cx="382200" cy="1145100"/>
            </a:xfrm>
            <a:prstGeom prst="curvedConnector4">
              <a:avLst>
                <a:gd fmla="val -118118" name="adj1"/>
                <a:gd fmla="val 195445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68"/>
            <p:cNvCxnSpPr>
              <a:stCxn id="574" idx="6"/>
              <a:endCxn id="576" idx="2"/>
            </p:cNvCxnSpPr>
            <p:nvPr/>
          </p:nvCxnSpPr>
          <p:spPr>
            <a:xfrm>
              <a:off x="3100645" y="700878"/>
              <a:ext cx="692400" cy="274500"/>
            </a:xfrm>
            <a:prstGeom prst="curvedConnector3">
              <a:avLst>
                <a:gd fmla="val 28890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68"/>
            <p:cNvCxnSpPr>
              <a:stCxn id="576" idx="6"/>
              <a:endCxn id="571" idx="2"/>
            </p:cNvCxnSpPr>
            <p:nvPr/>
          </p:nvCxnSpPr>
          <p:spPr>
            <a:xfrm flipH="1" rot="10800000">
              <a:off x="4064585" y="275169"/>
              <a:ext cx="702600" cy="633600"/>
            </a:xfrm>
            <a:prstGeom prst="curvedConnector3">
              <a:avLst>
                <a:gd fmla="val 28576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68"/>
            <p:cNvCxnSpPr>
              <a:stCxn id="571" idx="6"/>
              <a:endCxn id="570" idx="2"/>
            </p:cNvCxnSpPr>
            <p:nvPr/>
          </p:nvCxnSpPr>
          <p:spPr>
            <a:xfrm>
              <a:off x="4942211" y="232131"/>
              <a:ext cx="849000" cy="264300"/>
            </a:xfrm>
            <a:prstGeom prst="curvedConnector3">
              <a:avLst>
                <a:gd fmla="val 24502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574" name="Google Shape;574;p68"/>
            <p:cNvSpPr/>
            <p:nvPr/>
          </p:nvSpPr>
          <p:spPr>
            <a:xfrm flipH="1" rot="9974251">
              <a:off x="2986506" y="656752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8"/>
            <p:cNvSpPr/>
            <p:nvPr/>
          </p:nvSpPr>
          <p:spPr>
            <a:xfrm flipH="1" rot="9974251">
              <a:off x="4863750" y="1162166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68"/>
            <p:cNvCxnSpPr>
              <a:stCxn id="581" idx="6"/>
              <a:endCxn id="582" idx="6"/>
            </p:cNvCxnSpPr>
            <p:nvPr/>
          </p:nvCxnSpPr>
          <p:spPr>
            <a:xfrm rot="10800000">
              <a:off x="6475480" y="93325"/>
              <a:ext cx="684600" cy="1093500"/>
            </a:xfrm>
            <a:prstGeom prst="curvedConnector3">
              <a:avLst>
                <a:gd fmla="val -27724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3" name="Google Shape;583;p68"/>
            <p:cNvCxnSpPr>
              <a:stCxn id="582" idx="0"/>
              <a:endCxn id="570" idx="6"/>
            </p:cNvCxnSpPr>
            <p:nvPr/>
          </p:nvCxnSpPr>
          <p:spPr>
            <a:xfrm rot="5400000">
              <a:off x="6063699" y="112304"/>
              <a:ext cx="243900" cy="438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68"/>
            <p:cNvCxnSpPr>
              <a:stCxn id="570" idx="0"/>
              <a:endCxn id="579" idx="0"/>
            </p:cNvCxnSpPr>
            <p:nvPr/>
          </p:nvCxnSpPr>
          <p:spPr>
            <a:xfrm rot="5400000">
              <a:off x="5060995" y="437123"/>
              <a:ext cx="713700" cy="964800"/>
            </a:xfrm>
            <a:prstGeom prst="curvedConnector3">
              <a:avLst>
                <a:gd fmla="val 15405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68"/>
            <p:cNvCxnSpPr>
              <a:stCxn id="570" idx="0"/>
              <a:endCxn id="581" idx="2"/>
            </p:cNvCxnSpPr>
            <p:nvPr/>
          </p:nvCxnSpPr>
          <p:spPr>
            <a:xfrm flipH="1" rot="-5400000">
              <a:off x="6049045" y="413873"/>
              <a:ext cx="690600" cy="9882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6" name="Google Shape;586;p68"/>
            <p:cNvCxnSpPr>
              <a:stCxn id="573" idx="4"/>
              <a:endCxn id="571" idx="4"/>
            </p:cNvCxnSpPr>
            <p:nvPr/>
          </p:nvCxnSpPr>
          <p:spPr>
            <a:xfrm rot="-5400000">
              <a:off x="2893403" y="-1037259"/>
              <a:ext cx="736500" cy="3142800"/>
            </a:xfrm>
            <a:prstGeom prst="curvedConnector3">
              <a:avLst>
                <a:gd fmla="val 11286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68"/>
            <p:cNvCxnSpPr>
              <a:stCxn id="571" idx="5"/>
              <a:endCxn id="582" idx="4"/>
            </p:cNvCxnSpPr>
            <p:nvPr/>
          </p:nvCxnSpPr>
          <p:spPr>
            <a:xfrm rot="-5400000">
              <a:off x="5553449" y="-629153"/>
              <a:ext cx="153600" cy="1457700"/>
            </a:xfrm>
            <a:prstGeom prst="curvedConnector3">
              <a:avLst>
                <a:gd fmla="val 1619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588" name="Google Shape;588;p68"/>
            <p:cNvGrpSpPr/>
            <p:nvPr/>
          </p:nvGrpSpPr>
          <p:grpSpPr>
            <a:xfrm flipH="1" rot="9974251">
              <a:off x="3788996" y="802226"/>
              <a:ext cx="279603" cy="279603"/>
              <a:chOff x="6238800" y="4370675"/>
              <a:chExt cx="279600" cy="279600"/>
            </a:xfrm>
          </p:grpSpPr>
          <p:sp>
            <p:nvSpPr>
              <p:cNvPr id="589" name="Google Shape;589;p68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8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68"/>
            <p:cNvGrpSpPr/>
            <p:nvPr/>
          </p:nvGrpSpPr>
          <p:grpSpPr>
            <a:xfrm flipH="1" rot="9974251">
              <a:off x="6884491" y="1080282"/>
              <a:ext cx="279603" cy="279603"/>
              <a:chOff x="9179346" y="3254114"/>
              <a:chExt cx="279600" cy="279600"/>
            </a:xfrm>
          </p:grpSpPr>
          <p:sp>
            <p:nvSpPr>
              <p:cNvPr id="591" name="Google Shape;591;p68"/>
              <p:cNvSpPr/>
              <p:nvPr/>
            </p:nvSpPr>
            <p:spPr>
              <a:xfrm>
                <a:off x="9229011" y="3303773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8"/>
              <p:cNvSpPr/>
              <p:nvPr/>
            </p:nvSpPr>
            <p:spPr>
              <a:xfrm>
                <a:off x="9179346" y="3254114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2" name="Google Shape;592;p68"/>
            <p:cNvGrpSpPr/>
            <p:nvPr/>
          </p:nvGrpSpPr>
          <p:grpSpPr>
            <a:xfrm flipH="1" rot="9974251">
              <a:off x="1583710" y="898377"/>
              <a:ext cx="279603" cy="279603"/>
              <a:chOff x="4074075" y="4691825"/>
              <a:chExt cx="279600" cy="279600"/>
            </a:xfrm>
          </p:grpSpPr>
          <p:sp>
            <p:nvSpPr>
              <p:cNvPr id="593" name="Google Shape;593;p68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68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2" name="Google Shape;582;p68"/>
            <p:cNvSpPr/>
            <p:nvPr/>
          </p:nvSpPr>
          <p:spPr>
            <a:xfrm flipH="1" rot="9974251">
              <a:off x="6285924" y="20112"/>
              <a:ext cx="192302" cy="192302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" name="Google Shape;594;p68"/>
            <p:cNvCxnSpPr/>
            <p:nvPr/>
          </p:nvCxnSpPr>
          <p:spPr>
            <a:xfrm rot="-5400000">
              <a:off x="2898566" y="99184"/>
              <a:ext cx="678300" cy="411300"/>
            </a:xfrm>
            <a:prstGeom prst="curvedConnector3">
              <a:avLst>
                <a:gd fmla="val 2857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69"/>
          <p:cNvGrpSpPr/>
          <p:nvPr/>
        </p:nvGrpSpPr>
        <p:grpSpPr>
          <a:xfrm>
            <a:off x="-313950" y="43325"/>
            <a:ext cx="5023300" cy="1938150"/>
            <a:chOff x="-313950" y="43325"/>
            <a:chExt cx="5023300" cy="1938150"/>
          </a:xfrm>
        </p:grpSpPr>
        <p:sp>
          <p:nvSpPr>
            <p:cNvPr id="597" name="Google Shape;597;p69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9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9" name="Google Shape;599;p69"/>
            <p:cNvCxnSpPr>
              <a:endCxn id="597" idx="4"/>
            </p:cNvCxnSpPr>
            <p:nvPr/>
          </p:nvCxnSpPr>
          <p:spPr>
            <a:xfrm flipH="1" rot="5400000">
              <a:off x="129250" y="814100"/>
              <a:ext cx="710400" cy="354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0" name="Google Shape;600;p69"/>
            <p:cNvCxnSpPr>
              <a:stCxn id="597" idx="6"/>
              <a:endCxn id="598" idx="2"/>
            </p:cNvCxnSpPr>
            <p:nvPr/>
          </p:nvCxnSpPr>
          <p:spPr>
            <a:xfrm flipH="1" rot="10800000">
              <a:off x="397450" y="230300"/>
              <a:ext cx="1248000" cy="3156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1" name="Google Shape;601;p69"/>
            <p:cNvCxnSpPr>
              <a:stCxn id="598" idx="6"/>
              <a:endCxn id="602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603" name="Google Shape;603;p69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69"/>
            <p:cNvCxnSpPr>
              <a:endCxn id="606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07" name="Google Shape;607;p69"/>
            <p:cNvCxnSpPr>
              <a:stCxn id="598" idx="2"/>
              <a:endCxn id="606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08" name="Google Shape;608;p69"/>
            <p:cNvCxnSpPr>
              <a:endCxn id="602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fmla="val 48699" name="adj1"/>
                <a:gd fmla="val 244223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09" name="Google Shape;609;p69"/>
            <p:cNvCxnSpPr>
              <a:stCxn id="602" idx="7"/>
              <a:endCxn id="603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10" name="Google Shape;610;p69"/>
            <p:cNvCxnSpPr>
              <a:stCxn id="603" idx="6"/>
              <a:endCxn id="611" idx="1"/>
            </p:cNvCxnSpPr>
            <p:nvPr/>
          </p:nvCxnSpPr>
          <p:spPr>
            <a:xfrm flipH="1" rot="10800000">
              <a:off x="3332875" y="162200"/>
              <a:ext cx="1212300" cy="117300"/>
            </a:xfrm>
            <a:prstGeom prst="curvedConnector4">
              <a:avLst>
                <a:gd fmla="val 48840" name="adj1"/>
                <a:gd fmla="val 32698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12" name="Google Shape;612;p69"/>
            <p:cNvCxnSpPr>
              <a:stCxn id="611" idx="4"/>
              <a:endCxn id="604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13" name="Google Shape;613;p69"/>
            <p:cNvCxnSpPr>
              <a:stCxn id="604" idx="2"/>
              <a:endCxn id="598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14" name="Google Shape;614;p69"/>
            <p:cNvCxnSpPr>
              <a:stCxn id="603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fmla="val 5087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615" name="Google Shape;615;p69"/>
            <p:cNvCxnSpPr>
              <a:stCxn id="598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616" name="Google Shape;616;p69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617" name="Google Shape;617;p69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9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p69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619" name="Google Shape;619;p69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9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" name="Google Shape;620;p69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621" name="Google Shape;621;p69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69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2" name="Google Shape;622;p69"/>
          <p:cNvGrpSpPr/>
          <p:nvPr/>
        </p:nvGrpSpPr>
        <p:grpSpPr>
          <a:xfrm>
            <a:off x="3998025" y="3238200"/>
            <a:ext cx="5010050" cy="2052725"/>
            <a:chOff x="3998025" y="3238200"/>
            <a:chExt cx="5010050" cy="2052725"/>
          </a:xfrm>
        </p:grpSpPr>
        <p:sp>
          <p:nvSpPr>
            <p:cNvPr id="623" name="Google Shape;623;p69"/>
            <p:cNvSpPr/>
            <p:nvPr/>
          </p:nvSpPr>
          <p:spPr>
            <a:xfrm>
              <a:off x="8217575" y="41265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7322400" y="48671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5" name="Google Shape;625;p69"/>
            <p:cNvCxnSpPr>
              <a:stCxn id="626" idx="7"/>
              <a:endCxn id="627" idx="2"/>
            </p:cNvCxnSpPr>
            <p:nvPr/>
          </p:nvCxnSpPr>
          <p:spPr>
            <a:xfrm flipH="1" rot="-5400000">
              <a:off x="4788829" y="4007346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69"/>
            <p:cNvCxnSpPr>
              <a:stCxn id="627" idx="6"/>
              <a:endCxn id="629" idx="2"/>
            </p:cNvCxnSpPr>
            <p:nvPr/>
          </p:nvCxnSpPr>
          <p:spPr>
            <a:xfrm flipH="1" rot="10800000">
              <a:off x="5555650" y="4266250"/>
              <a:ext cx="953700" cy="3921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69"/>
            <p:cNvCxnSpPr>
              <a:stCxn id="629" idx="6"/>
              <a:endCxn id="624" idx="2"/>
            </p:cNvCxnSpPr>
            <p:nvPr/>
          </p:nvCxnSpPr>
          <p:spPr>
            <a:xfrm>
              <a:off x="6789025" y="4266363"/>
              <a:ext cx="533400" cy="6909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69"/>
            <p:cNvCxnSpPr>
              <a:stCxn id="624" idx="6"/>
              <a:endCxn id="623" idx="2"/>
            </p:cNvCxnSpPr>
            <p:nvPr/>
          </p:nvCxnSpPr>
          <p:spPr>
            <a:xfrm flipH="1" rot="10800000">
              <a:off x="7502700" y="4216638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627" name="Google Shape;627;p69"/>
            <p:cNvSpPr/>
            <p:nvPr/>
          </p:nvSpPr>
          <p:spPr>
            <a:xfrm>
              <a:off x="5439850" y="4600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9"/>
            <p:cNvSpPr/>
            <p:nvPr/>
          </p:nvSpPr>
          <p:spPr>
            <a:xfrm>
              <a:off x="8633775" y="47483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9"/>
            <p:cNvSpPr/>
            <p:nvPr/>
          </p:nvSpPr>
          <p:spPr>
            <a:xfrm>
              <a:off x="6089400" y="3785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4" name="Google Shape;634;p69"/>
            <p:cNvCxnSpPr>
              <a:stCxn id="635" idx="6"/>
              <a:endCxn id="636" idx="6"/>
            </p:cNvCxnSpPr>
            <p:nvPr/>
          </p:nvCxnSpPr>
          <p:spPr>
            <a:xfrm flipH="1">
              <a:off x="8787875" y="3378000"/>
              <a:ext cx="220200" cy="1428300"/>
            </a:xfrm>
            <a:prstGeom prst="curvedConnector3">
              <a:avLst>
                <a:gd fmla="val -1081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69"/>
            <p:cNvCxnSpPr>
              <a:stCxn id="636" idx="0"/>
              <a:endCxn id="623" idx="6"/>
            </p:cNvCxnSpPr>
            <p:nvPr/>
          </p:nvCxnSpPr>
          <p:spPr>
            <a:xfrm flipH="1" rot="5400000">
              <a:off x="8298075" y="4316525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69"/>
            <p:cNvCxnSpPr>
              <a:stCxn id="623" idx="0"/>
              <a:endCxn id="633" idx="0"/>
            </p:cNvCxnSpPr>
            <p:nvPr/>
          </p:nvCxnSpPr>
          <p:spPr>
            <a:xfrm flipH="1" rot="5400000">
              <a:off x="7056875" y="2875725"/>
              <a:ext cx="341400" cy="2160300"/>
            </a:xfrm>
            <a:prstGeom prst="curvedConnector3">
              <a:avLst>
                <a:gd fmla="val 16973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69"/>
            <p:cNvCxnSpPr>
              <a:stCxn id="623" idx="0"/>
              <a:endCxn id="635" idx="2"/>
            </p:cNvCxnSpPr>
            <p:nvPr/>
          </p:nvCxnSpPr>
          <p:spPr>
            <a:xfrm rot="-5400000">
              <a:off x="8143925" y="3541875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69"/>
            <p:cNvCxnSpPr>
              <a:stCxn id="626" idx="4"/>
              <a:endCxn id="624" idx="4"/>
            </p:cNvCxnSpPr>
            <p:nvPr/>
          </p:nvCxnSpPr>
          <p:spPr>
            <a:xfrm flipH="1" rot="-5400000">
              <a:off x="5650575" y="3285400"/>
              <a:ext cx="249300" cy="3274800"/>
            </a:xfrm>
            <a:prstGeom prst="curvedConnector3">
              <a:avLst>
                <a:gd fmla="val 195532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69"/>
            <p:cNvCxnSpPr>
              <a:stCxn id="624" idx="5"/>
              <a:endCxn id="636" idx="4"/>
            </p:cNvCxnSpPr>
            <p:nvPr/>
          </p:nvCxnSpPr>
          <p:spPr>
            <a:xfrm rot="-5400000">
              <a:off x="8024546" y="4354034"/>
              <a:ext cx="118800" cy="1215300"/>
            </a:xfrm>
            <a:prstGeom prst="curvedConnector3">
              <a:avLst>
                <a:gd fmla="val -2226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642" name="Google Shape;642;p69"/>
            <p:cNvGrpSpPr/>
            <p:nvPr/>
          </p:nvGrpSpPr>
          <p:grpSpPr>
            <a:xfrm>
              <a:off x="6509425" y="4126563"/>
              <a:ext cx="279600" cy="279600"/>
              <a:chOff x="6238800" y="4370675"/>
              <a:chExt cx="279600" cy="279600"/>
            </a:xfrm>
          </p:grpSpPr>
          <p:sp>
            <p:nvSpPr>
              <p:cNvPr id="643" name="Google Shape;643;p69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9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69"/>
            <p:cNvGrpSpPr/>
            <p:nvPr/>
          </p:nvGrpSpPr>
          <p:grpSpPr>
            <a:xfrm>
              <a:off x="8728475" y="3238200"/>
              <a:ext cx="279600" cy="279600"/>
              <a:chOff x="8804525" y="3411475"/>
              <a:chExt cx="279600" cy="279600"/>
            </a:xfrm>
          </p:grpSpPr>
          <p:sp>
            <p:nvSpPr>
              <p:cNvPr id="645" name="Google Shape;645;p69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9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69"/>
            <p:cNvGrpSpPr/>
            <p:nvPr/>
          </p:nvGrpSpPr>
          <p:grpSpPr>
            <a:xfrm>
              <a:off x="3998025" y="4518550"/>
              <a:ext cx="279600" cy="279600"/>
              <a:chOff x="4074075" y="4691825"/>
              <a:chExt cx="279600" cy="279600"/>
            </a:xfrm>
          </p:grpSpPr>
          <p:sp>
            <p:nvSpPr>
              <p:cNvPr id="647" name="Google Shape;647;p69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9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6" name="Google Shape;636;p69"/>
            <p:cNvSpPr/>
            <p:nvPr/>
          </p:nvSpPr>
          <p:spPr>
            <a:xfrm>
              <a:off x="8595525" y="4710125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8" name="Google Shape;648;p69"/>
            <p:cNvCxnSpPr/>
            <p:nvPr/>
          </p:nvCxnSpPr>
          <p:spPr>
            <a:xfrm flipH="1" rot="-5400000">
              <a:off x="5502575" y="4729925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649" name="Google Shape;649;p69"/>
          <p:cNvSpPr/>
          <p:nvPr/>
        </p:nvSpPr>
        <p:spPr>
          <a:xfrm>
            <a:off x="8080850" y="351375"/>
            <a:ext cx="1412100" cy="1412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9"/>
          <p:cNvSpPr/>
          <p:nvPr/>
        </p:nvSpPr>
        <p:spPr>
          <a:xfrm>
            <a:off x="6757800" y="147250"/>
            <a:ext cx="784500" cy="784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9"/>
          <p:cNvSpPr/>
          <p:nvPr/>
        </p:nvSpPr>
        <p:spPr>
          <a:xfrm>
            <a:off x="1073675" y="3972988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9"/>
          <p:cNvSpPr/>
          <p:nvPr/>
        </p:nvSpPr>
        <p:spPr>
          <a:xfrm>
            <a:off x="236125" y="3677150"/>
            <a:ext cx="636600" cy="63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2" type="title"/>
          </p:nvPr>
        </p:nvSpPr>
        <p:spPr>
          <a:xfrm>
            <a:off x="796199" y="1480875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44"/>
          <p:cNvSpPr txBox="1"/>
          <p:nvPr>
            <p:ph idx="3" type="title"/>
          </p:nvPr>
        </p:nvSpPr>
        <p:spPr>
          <a:xfrm>
            <a:off x="796199" y="3177946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44"/>
          <p:cNvSpPr txBox="1"/>
          <p:nvPr>
            <p:ph idx="4" type="title"/>
          </p:nvPr>
        </p:nvSpPr>
        <p:spPr>
          <a:xfrm>
            <a:off x="3468474" y="1480875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44"/>
          <p:cNvSpPr txBox="1"/>
          <p:nvPr>
            <p:ph idx="5" type="title"/>
          </p:nvPr>
        </p:nvSpPr>
        <p:spPr>
          <a:xfrm>
            <a:off x="3468474" y="3177946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44"/>
          <p:cNvSpPr txBox="1"/>
          <p:nvPr>
            <p:ph idx="6" type="title"/>
          </p:nvPr>
        </p:nvSpPr>
        <p:spPr>
          <a:xfrm>
            <a:off x="6140749" y="1480875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44"/>
          <p:cNvSpPr txBox="1"/>
          <p:nvPr>
            <p:ph idx="7" type="title"/>
          </p:nvPr>
        </p:nvSpPr>
        <p:spPr>
          <a:xfrm>
            <a:off x="6140749" y="3177946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4"/>
          <p:cNvSpPr txBox="1"/>
          <p:nvPr>
            <p:ph idx="1" type="subTitle"/>
          </p:nvPr>
        </p:nvSpPr>
        <p:spPr>
          <a:xfrm>
            <a:off x="796200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44"/>
          <p:cNvSpPr txBox="1"/>
          <p:nvPr>
            <p:ph idx="8" type="subTitle"/>
          </p:nvPr>
        </p:nvSpPr>
        <p:spPr>
          <a:xfrm>
            <a:off x="3457375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44"/>
          <p:cNvSpPr txBox="1"/>
          <p:nvPr>
            <p:ph idx="9" type="subTitle"/>
          </p:nvPr>
        </p:nvSpPr>
        <p:spPr>
          <a:xfrm>
            <a:off x="6118550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44"/>
          <p:cNvSpPr txBox="1"/>
          <p:nvPr>
            <p:ph idx="13" type="subTitle"/>
          </p:nvPr>
        </p:nvSpPr>
        <p:spPr>
          <a:xfrm>
            <a:off x="796200" y="3841800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44"/>
          <p:cNvSpPr txBox="1"/>
          <p:nvPr>
            <p:ph idx="14" type="subTitle"/>
          </p:nvPr>
        </p:nvSpPr>
        <p:spPr>
          <a:xfrm>
            <a:off x="3457375" y="3841800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44"/>
          <p:cNvSpPr txBox="1"/>
          <p:nvPr>
            <p:ph idx="15" type="subTitle"/>
          </p:nvPr>
        </p:nvSpPr>
        <p:spPr>
          <a:xfrm>
            <a:off x="6118550" y="3841800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5"/>
          <p:cNvSpPr txBox="1"/>
          <p:nvPr>
            <p:ph type="title"/>
          </p:nvPr>
        </p:nvSpPr>
        <p:spPr>
          <a:xfrm>
            <a:off x="1122575" y="1211363"/>
            <a:ext cx="3494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1" type="subTitle"/>
          </p:nvPr>
        </p:nvSpPr>
        <p:spPr>
          <a:xfrm>
            <a:off x="1122575" y="2092538"/>
            <a:ext cx="34947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0" name="Google Shape;110;p45"/>
          <p:cNvSpPr/>
          <p:nvPr>
            <p:ph idx="2" type="pic"/>
          </p:nvPr>
        </p:nvSpPr>
        <p:spPr>
          <a:xfrm>
            <a:off x="5506050" y="1203300"/>
            <a:ext cx="2736900" cy="27369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>
              <a:schemeClr val="accent1">
                <a:alpha val="29803"/>
              </a:schemeClr>
            </a:outerShdw>
          </a:effectLst>
        </p:spPr>
      </p:sp>
      <p:sp>
        <p:nvSpPr>
          <p:cNvPr id="111" name="Google Shape;111;p45"/>
          <p:cNvSpPr/>
          <p:nvPr/>
        </p:nvSpPr>
        <p:spPr>
          <a:xfrm>
            <a:off x="-710750" y="3940200"/>
            <a:ext cx="1078500" cy="1078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5"/>
          <p:cNvSpPr/>
          <p:nvPr/>
        </p:nvSpPr>
        <p:spPr>
          <a:xfrm>
            <a:off x="794875" y="-475025"/>
            <a:ext cx="891900" cy="89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5"/>
          <p:cNvSpPr/>
          <p:nvPr/>
        </p:nvSpPr>
        <p:spPr>
          <a:xfrm>
            <a:off x="82138" y="4168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5"/>
          <p:cNvSpPr/>
          <p:nvPr/>
        </p:nvSpPr>
        <p:spPr>
          <a:xfrm>
            <a:off x="1325625" y="4506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5"/>
          <p:cNvSpPr/>
          <p:nvPr/>
        </p:nvSpPr>
        <p:spPr>
          <a:xfrm>
            <a:off x="4731025" y="39972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5"/>
          <p:cNvSpPr/>
          <p:nvPr/>
        </p:nvSpPr>
        <p:spPr>
          <a:xfrm>
            <a:off x="3666563" y="442685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6"/>
          <p:cNvSpPr txBox="1"/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46"/>
          <p:cNvSpPr txBox="1"/>
          <p:nvPr>
            <p:ph idx="2" type="title"/>
          </p:nvPr>
        </p:nvSpPr>
        <p:spPr>
          <a:xfrm>
            <a:off x="4235875" y="1058300"/>
            <a:ext cx="20412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9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6"/>
          <p:cNvSpPr/>
          <p:nvPr/>
        </p:nvSpPr>
        <p:spPr>
          <a:xfrm>
            <a:off x="6602725" y="-1874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6"/>
          <p:cNvSpPr/>
          <p:nvPr/>
        </p:nvSpPr>
        <p:spPr>
          <a:xfrm>
            <a:off x="1866450" y="4087925"/>
            <a:ext cx="1501500" cy="1501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6"/>
          <p:cNvSpPr/>
          <p:nvPr/>
        </p:nvSpPr>
        <p:spPr>
          <a:xfrm>
            <a:off x="8222200" y="1342788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6"/>
          <p:cNvSpPr/>
          <p:nvPr/>
        </p:nvSpPr>
        <p:spPr>
          <a:xfrm>
            <a:off x="2344000" y="-3833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6"/>
          <p:cNvSpPr/>
          <p:nvPr/>
        </p:nvSpPr>
        <p:spPr>
          <a:xfrm>
            <a:off x="740675" y="43046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46"/>
          <p:cNvGrpSpPr/>
          <p:nvPr/>
        </p:nvGrpSpPr>
        <p:grpSpPr>
          <a:xfrm>
            <a:off x="6667725" y="2619100"/>
            <a:ext cx="2568925" cy="2462100"/>
            <a:chOff x="6667725" y="2619100"/>
            <a:chExt cx="2568925" cy="2462100"/>
          </a:xfrm>
        </p:grpSpPr>
        <p:sp>
          <p:nvSpPr>
            <p:cNvPr id="126" name="Google Shape;126;p46"/>
            <p:cNvSpPr/>
            <p:nvPr/>
          </p:nvSpPr>
          <p:spPr>
            <a:xfrm>
              <a:off x="8674900" y="3826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46"/>
            <p:cNvGrpSpPr/>
            <p:nvPr/>
          </p:nvGrpSpPr>
          <p:grpSpPr>
            <a:xfrm>
              <a:off x="6667725" y="4742525"/>
              <a:ext cx="192300" cy="192300"/>
              <a:chOff x="471450" y="43325"/>
              <a:chExt cx="192300" cy="192300"/>
            </a:xfrm>
          </p:grpSpPr>
          <p:sp>
            <p:nvSpPr>
              <p:cNvPr id="128" name="Google Shape;128;p4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46"/>
            <p:cNvSpPr/>
            <p:nvPr/>
          </p:nvSpPr>
          <p:spPr>
            <a:xfrm>
              <a:off x="8855200" y="47425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46"/>
            <p:cNvCxnSpPr>
              <a:stCxn id="126" idx="4"/>
            </p:cNvCxnSpPr>
            <p:nvPr/>
          </p:nvCxnSpPr>
          <p:spPr>
            <a:xfrm rot="5400000">
              <a:off x="8036200" y="4352350"/>
              <a:ext cx="1074000" cy="3837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46"/>
            <p:cNvCxnSpPr>
              <a:stCxn id="126" idx="0"/>
            </p:cNvCxnSpPr>
            <p:nvPr/>
          </p:nvCxnSpPr>
          <p:spPr>
            <a:xfrm rot="-5400000">
              <a:off x="8396950" y="2987200"/>
              <a:ext cx="1207800" cy="471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46"/>
            <p:cNvCxnSpPr>
              <a:stCxn id="126" idx="4"/>
              <a:endCxn id="129" idx="6"/>
            </p:cNvCxnSpPr>
            <p:nvPr/>
          </p:nvCxnSpPr>
          <p:spPr>
            <a:xfrm rot="5400000">
              <a:off x="7396750" y="3470500"/>
              <a:ext cx="831600" cy="19050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46"/>
            <p:cNvCxnSpPr>
              <a:stCxn id="126" idx="2"/>
              <a:endCxn id="130" idx="0"/>
            </p:cNvCxnSpPr>
            <p:nvPr/>
          </p:nvCxnSpPr>
          <p:spPr>
            <a:xfrm>
              <a:off x="8674900" y="3917050"/>
              <a:ext cx="238200" cy="825600"/>
            </a:xfrm>
            <a:prstGeom prst="curvedConnector4">
              <a:avLst>
                <a:gd fmla="val -99969" name="adj1"/>
                <a:gd fmla="val 5545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37" name="Google Shape;137;p47"/>
          <p:cNvSpPr txBox="1"/>
          <p:nvPr>
            <p:ph idx="1" type="subTitle"/>
          </p:nvPr>
        </p:nvSpPr>
        <p:spPr>
          <a:xfrm>
            <a:off x="4993124" y="2483200"/>
            <a:ext cx="2505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2" type="subTitle"/>
          </p:nvPr>
        </p:nvSpPr>
        <p:spPr>
          <a:xfrm>
            <a:off x="1785250" y="2483200"/>
            <a:ext cx="2505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47"/>
          <p:cNvSpPr txBox="1"/>
          <p:nvPr>
            <p:ph idx="3" type="subTitle"/>
          </p:nvPr>
        </p:nvSpPr>
        <p:spPr>
          <a:xfrm>
            <a:off x="1785250" y="1924290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47"/>
          <p:cNvSpPr txBox="1"/>
          <p:nvPr>
            <p:ph idx="4" type="subTitle"/>
          </p:nvPr>
        </p:nvSpPr>
        <p:spPr>
          <a:xfrm>
            <a:off x="4993125" y="1924290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47"/>
          <p:cNvSpPr/>
          <p:nvPr/>
        </p:nvSpPr>
        <p:spPr>
          <a:xfrm flipH="1">
            <a:off x="-213200" y="3209763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7"/>
          <p:cNvSpPr/>
          <p:nvPr/>
        </p:nvSpPr>
        <p:spPr>
          <a:xfrm>
            <a:off x="7552350" y="3904025"/>
            <a:ext cx="1359900" cy="1359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7"/>
          <p:cNvSpPr/>
          <p:nvPr/>
        </p:nvSpPr>
        <p:spPr>
          <a:xfrm flipH="1" rot="10800000">
            <a:off x="6412625" y="4413850"/>
            <a:ext cx="439800" cy="4398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47"/>
          <p:cNvGrpSpPr/>
          <p:nvPr/>
        </p:nvGrpSpPr>
        <p:grpSpPr>
          <a:xfrm rot="-5400000">
            <a:off x="6826840" y="439838"/>
            <a:ext cx="2604350" cy="2154700"/>
            <a:chOff x="6468475" y="-869552"/>
            <a:chExt cx="2604350" cy="2154700"/>
          </a:xfrm>
        </p:grpSpPr>
        <p:sp>
          <p:nvSpPr>
            <p:cNvPr id="145" name="Google Shape;145;p47"/>
            <p:cNvSpPr/>
            <p:nvPr/>
          </p:nvSpPr>
          <p:spPr>
            <a:xfrm>
              <a:off x="8293625" y="5092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7398450" y="97609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" name="Google Shape;147;p47"/>
            <p:cNvCxnSpPr>
              <a:stCxn id="148" idx="6"/>
              <a:endCxn id="146" idx="2"/>
            </p:cNvCxnSpPr>
            <p:nvPr/>
          </p:nvCxnSpPr>
          <p:spPr>
            <a:xfrm>
              <a:off x="6748075" y="406536"/>
              <a:ext cx="650400" cy="659700"/>
            </a:xfrm>
            <a:prstGeom prst="curvedConnector3">
              <a:avLst>
                <a:gd fmla="val 32798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47"/>
            <p:cNvCxnSpPr>
              <a:stCxn id="146" idx="6"/>
              <a:endCxn id="145" idx="2"/>
            </p:cNvCxnSpPr>
            <p:nvPr/>
          </p:nvCxnSpPr>
          <p:spPr>
            <a:xfrm flipH="1" rot="10800000">
              <a:off x="7578750" y="599448"/>
              <a:ext cx="714900" cy="466800"/>
            </a:xfrm>
            <a:prstGeom prst="curvedConnector3">
              <a:avLst>
                <a:gd fmla="val 8992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47"/>
            <p:cNvSpPr/>
            <p:nvPr/>
          </p:nvSpPr>
          <p:spPr>
            <a:xfrm>
              <a:off x="8957025" y="-86955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7"/>
            <p:cNvSpPr/>
            <p:nvPr/>
          </p:nvSpPr>
          <p:spPr>
            <a:xfrm>
              <a:off x="8709825" y="113109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7"/>
            <p:cNvSpPr/>
            <p:nvPr/>
          </p:nvSpPr>
          <p:spPr>
            <a:xfrm>
              <a:off x="7328525" y="731673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47"/>
            <p:cNvCxnSpPr>
              <a:stCxn id="154" idx="6"/>
              <a:endCxn id="155" idx="6"/>
            </p:cNvCxnSpPr>
            <p:nvPr/>
          </p:nvCxnSpPr>
          <p:spPr>
            <a:xfrm flipH="1">
              <a:off x="8863950" y="199573"/>
              <a:ext cx="183300" cy="989400"/>
            </a:xfrm>
            <a:prstGeom prst="curvedConnector3">
              <a:avLst>
                <a:gd fmla="val -2237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47"/>
            <p:cNvCxnSpPr>
              <a:stCxn id="155" idx="0"/>
              <a:endCxn id="145" idx="6"/>
            </p:cNvCxnSpPr>
            <p:nvPr/>
          </p:nvCxnSpPr>
          <p:spPr>
            <a:xfrm flipH="1" rot="5400000">
              <a:off x="8374125" y="699248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47"/>
            <p:cNvCxnSpPr>
              <a:endCxn id="152" idx="0"/>
            </p:cNvCxnSpPr>
            <p:nvPr/>
          </p:nvCxnSpPr>
          <p:spPr>
            <a:xfrm rot="10800000">
              <a:off x="7386425" y="731673"/>
              <a:ext cx="867000" cy="102900"/>
            </a:xfrm>
            <a:prstGeom prst="curvedConnector4">
              <a:avLst>
                <a:gd fmla="val -23050" name="adj1"/>
                <a:gd fmla="val 488207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47"/>
            <p:cNvCxnSpPr>
              <a:stCxn id="150" idx="4"/>
              <a:endCxn id="154" idx="2"/>
            </p:cNvCxnSpPr>
            <p:nvPr/>
          </p:nvCxnSpPr>
          <p:spPr>
            <a:xfrm rot="5400000">
              <a:off x="8414625" y="-400652"/>
              <a:ext cx="953400" cy="247200"/>
            </a:xfrm>
            <a:prstGeom prst="curvedConnector4">
              <a:avLst>
                <a:gd fmla="val 193776" name="adj1"/>
                <a:gd fmla="val -415318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47"/>
            <p:cNvCxnSpPr>
              <a:stCxn id="146" idx="5"/>
              <a:endCxn id="155" idx="1"/>
            </p:cNvCxnSpPr>
            <p:nvPr/>
          </p:nvCxnSpPr>
          <p:spPr>
            <a:xfrm rot="-5400000">
              <a:off x="8121596" y="551744"/>
              <a:ext cx="9000" cy="1147500"/>
            </a:xfrm>
            <a:prstGeom prst="curvedConnector5">
              <a:avLst>
                <a:gd fmla="val 16654056" name="adj1"/>
                <a:gd fmla="val 52767" name="adj2"/>
                <a:gd fmla="val 16654056" name="adj3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160" name="Google Shape;160;p47"/>
            <p:cNvGrpSpPr/>
            <p:nvPr/>
          </p:nvGrpSpPr>
          <p:grpSpPr>
            <a:xfrm>
              <a:off x="6468475" y="266736"/>
              <a:ext cx="279600" cy="279600"/>
              <a:chOff x="6238800" y="4370675"/>
              <a:chExt cx="279600" cy="279600"/>
            </a:xfrm>
          </p:grpSpPr>
          <p:sp>
            <p:nvSpPr>
              <p:cNvPr id="161" name="Google Shape;161;p47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7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" name="Google Shape;162;p47"/>
            <p:cNvGrpSpPr/>
            <p:nvPr/>
          </p:nvGrpSpPr>
          <p:grpSpPr>
            <a:xfrm>
              <a:off x="8767650" y="59773"/>
              <a:ext cx="279600" cy="279600"/>
              <a:chOff x="8804525" y="3411475"/>
              <a:chExt cx="279600" cy="279600"/>
            </a:xfrm>
          </p:grpSpPr>
          <p:sp>
            <p:nvSpPr>
              <p:cNvPr id="163" name="Google Shape;163;p47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7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47"/>
            <p:cNvSpPr/>
            <p:nvPr/>
          </p:nvSpPr>
          <p:spPr>
            <a:xfrm>
              <a:off x="8671575" y="1092848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6" name="Google Shape;166;p48"/>
          <p:cNvSpPr txBox="1"/>
          <p:nvPr>
            <p:ph idx="1" type="subTitle"/>
          </p:nvPr>
        </p:nvSpPr>
        <p:spPr>
          <a:xfrm>
            <a:off x="897800" y="2414500"/>
            <a:ext cx="2175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48"/>
          <p:cNvSpPr txBox="1"/>
          <p:nvPr>
            <p:ph idx="2" type="subTitle"/>
          </p:nvPr>
        </p:nvSpPr>
        <p:spPr>
          <a:xfrm>
            <a:off x="3553334" y="2414500"/>
            <a:ext cx="2175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48"/>
          <p:cNvSpPr txBox="1"/>
          <p:nvPr>
            <p:ph idx="3" type="subTitle"/>
          </p:nvPr>
        </p:nvSpPr>
        <p:spPr>
          <a:xfrm>
            <a:off x="6208875" y="2414500"/>
            <a:ext cx="2175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48"/>
          <p:cNvSpPr txBox="1"/>
          <p:nvPr>
            <p:ph idx="4" type="subTitle"/>
          </p:nvPr>
        </p:nvSpPr>
        <p:spPr>
          <a:xfrm>
            <a:off x="897800" y="18868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48"/>
          <p:cNvSpPr txBox="1"/>
          <p:nvPr>
            <p:ph idx="5" type="subTitle"/>
          </p:nvPr>
        </p:nvSpPr>
        <p:spPr>
          <a:xfrm>
            <a:off x="3553338" y="18868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48"/>
          <p:cNvSpPr txBox="1"/>
          <p:nvPr>
            <p:ph idx="6" type="subTitle"/>
          </p:nvPr>
        </p:nvSpPr>
        <p:spPr>
          <a:xfrm>
            <a:off x="6208875" y="1886801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2" name="Google Shape;172;p48"/>
          <p:cNvGrpSpPr/>
          <p:nvPr/>
        </p:nvGrpSpPr>
        <p:grpSpPr>
          <a:xfrm>
            <a:off x="2901550" y="3677875"/>
            <a:ext cx="6109525" cy="1786325"/>
            <a:chOff x="2901550" y="3677875"/>
            <a:chExt cx="6109525" cy="1786325"/>
          </a:xfrm>
        </p:grpSpPr>
        <p:sp>
          <p:nvSpPr>
            <p:cNvPr id="173" name="Google Shape;173;p48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8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" name="Google Shape;175;p48"/>
            <p:cNvCxnSpPr>
              <a:stCxn id="176" idx="7"/>
              <a:endCxn id="177" idx="2"/>
            </p:cNvCxnSpPr>
            <p:nvPr/>
          </p:nvCxnSpPr>
          <p:spPr>
            <a:xfrm flipH="1" rot="-5400000">
              <a:off x="4864879" y="4180621"/>
              <a:ext cx="99000" cy="1203300"/>
            </a:xfrm>
            <a:prstGeom prst="curvedConnector4">
              <a:avLst>
                <a:gd fmla="val -281890" name="adj1"/>
                <a:gd fmla="val 516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48"/>
            <p:cNvCxnSpPr>
              <a:stCxn id="177" idx="6"/>
              <a:endCxn id="179" idx="2"/>
            </p:cNvCxnSpPr>
            <p:nvPr/>
          </p:nvCxnSpPr>
          <p:spPr>
            <a:xfrm flipH="1" rot="10800000">
              <a:off x="5631700" y="4400525"/>
              <a:ext cx="607200" cy="431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48"/>
            <p:cNvCxnSpPr>
              <a:stCxn id="179" idx="6"/>
              <a:endCxn id="174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fmla="val 5000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48"/>
            <p:cNvCxnSpPr>
              <a:stCxn id="174" idx="6"/>
              <a:endCxn id="173" idx="2"/>
            </p:cNvCxnSpPr>
            <p:nvPr/>
          </p:nvCxnSpPr>
          <p:spPr>
            <a:xfrm flipH="1" rot="10800000">
              <a:off x="7578750" y="4389913"/>
              <a:ext cx="714900" cy="7407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77" name="Google Shape;177;p48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8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" name="Google Shape;183;p48"/>
            <p:cNvCxnSpPr>
              <a:stCxn id="184" idx="6"/>
              <a:endCxn id="185" idx="6"/>
            </p:cNvCxnSpPr>
            <p:nvPr/>
          </p:nvCxnSpPr>
          <p:spPr>
            <a:xfrm flipH="1">
              <a:off x="8863775" y="3817675"/>
              <a:ext cx="147300" cy="1161900"/>
            </a:xfrm>
            <a:prstGeom prst="curvedConnector3">
              <a:avLst>
                <a:gd fmla="val -16166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48"/>
            <p:cNvCxnSpPr>
              <a:stCxn id="185" idx="0"/>
              <a:endCxn id="173" idx="6"/>
            </p:cNvCxnSpPr>
            <p:nvPr/>
          </p:nvCxnSpPr>
          <p:spPr>
            <a:xfrm flipH="1" rot="5400000">
              <a:off x="8374125" y="4489800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187" name="Google Shape;187;p48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188" name="Google Shape;188;p48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8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48"/>
            <p:cNvGrpSpPr/>
            <p:nvPr/>
          </p:nvGrpSpPr>
          <p:grpSpPr>
            <a:xfrm>
              <a:off x="8731475" y="3677875"/>
              <a:ext cx="279600" cy="279600"/>
              <a:chOff x="8804525" y="3411475"/>
              <a:chExt cx="279600" cy="279600"/>
            </a:xfrm>
          </p:grpSpPr>
          <p:sp>
            <p:nvSpPr>
              <p:cNvPr id="190" name="Google Shape;190;p48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8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48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192" name="Google Shape;192;p48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8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85;p48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48"/>
            <p:cNvCxnSpPr/>
            <p:nvPr/>
          </p:nvCxnSpPr>
          <p:spPr>
            <a:xfrm flipH="1" rot="-5400000">
              <a:off x="5578625" y="4903200"/>
              <a:ext cx="561000" cy="5610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48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95" name="Google Shape;195;p48"/>
          <p:cNvSpPr/>
          <p:nvPr/>
        </p:nvSpPr>
        <p:spPr>
          <a:xfrm>
            <a:off x="-363075" y="13182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8"/>
          <p:cNvSpPr/>
          <p:nvPr/>
        </p:nvSpPr>
        <p:spPr>
          <a:xfrm>
            <a:off x="-169875" y="43717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8"/>
          <p:cNvSpPr/>
          <p:nvPr/>
        </p:nvSpPr>
        <p:spPr>
          <a:xfrm>
            <a:off x="1363725" y="43303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48"/>
          <p:cNvGrpSpPr/>
          <p:nvPr/>
        </p:nvGrpSpPr>
        <p:grpSpPr>
          <a:xfrm>
            <a:off x="5423959" y="-248900"/>
            <a:ext cx="4266951" cy="2135710"/>
            <a:chOff x="5423959" y="-248900"/>
            <a:chExt cx="4266951" cy="2135710"/>
          </a:xfrm>
        </p:grpSpPr>
        <p:sp>
          <p:nvSpPr>
            <p:cNvPr id="199" name="Google Shape;199;p48"/>
            <p:cNvSpPr/>
            <p:nvPr/>
          </p:nvSpPr>
          <p:spPr>
            <a:xfrm flipH="1">
              <a:off x="5731276" y="81899"/>
              <a:ext cx="158100" cy="1581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" name="Google Shape;200;p48"/>
            <p:cNvGrpSpPr/>
            <p:nvPr/>
          </p:nvGrpSpPr>
          <p:grpSpPr>
            <a:xfrm>
              <a:off x="5423959" y="-248900"/>
              <a:ext cx="4266951" cy="2135710"/>
              <a:chOff x="4216578" y="43325"/>
              <a:chExt cx="5231672" cy="2618575"/>
            </a:xfrm>
          </p:grpSpPr>
          <p:sp>
            <p:nvSpPr>
              <p:cNvPr id="201" name="Google Shape;201;p48"/>
              <p:cNvSpPr/>
              <p:nvPr/>
            </p:nvSpPr>
            <p:spPr>
              <a:xfrm flipH="1">
                <a:off x="8479700" y="45575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8"/>
              <p:cNvSpPr/>
              <p:nvPr/>
            </p:nvSpPr>
            <p:spPr>
              <a:xfrm flipH="1">
                <a:off x="7632406" y="785827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8"/>
              <p:cNvSpPr/>
              <p:nvPr/>
            </p:nvSpPr>
            <p:spPr>
              <a:xfrm flipH="1">
                <a:off x="8750150" y="2481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4" name="Google Shape;204;p48"/>
              <p:cNvCxnSpPr>
                <a:stCxn id="203" idx="7"/>
                <a:endCxn id="202" idx="4"/>
              </p:cNvCxnSpPr>
              <p:nvPr/>
            </p:nvCxnSpPr>
            <p:spPr>
              <a:xfrm flipH="1" rot="5400000">
                <a:off x="7478604" y="1210054"/>
                <a:ext cx="1542000" cy="1053900"/>
              </a:xfrm>
              <a:prstGeom prst="curvedConnector3">
                <a:avLst>
                  <a:gd fmla="val 2976" name="adj1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" name="Google Shape;205;p48"/>
              <p:cNvCxnSpPr>
                <a:endCxn id="201" idx="4"/>
              </p:cNvCxnSpPr>
              <p:nvPr/>
            </p:nvCxnSpPr>
            <p:spPr>
              <a:xfrm flipH="1" rot="5400000">
                <a:off x="8436200" y="769700"/>
                <a:ext cx="1145700" cy="878400"/>
              </a:xfrm>
              <a:prstGeom prst="curvedConnector3">
                <a:avLst>
                  <a:gd fmla="val -4274" name="adj1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6" name="Google Shape;206;p48"/>
              <p:cNvCxnSpPr>
                <a:stCxn id="201" idx="6"/>
                <a:endCxn id="202" idx="2"/>
              </p:cNvCxnSpPr>
              <p:nvPr/>
            </p:nvCxnSpPr>
            <p:spPr>
              <a:xfrm flipH="1">
                <a:off x="7812800" y="545900"/>
                <a:ext cx="666900" cy="330000"/>
              </a:xfrm>
              <a:prstGeom prst="curvedConnector3">
                <a:avLst>
                  <a:gd fmla="val 138762" name="adj1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07" name="Google Shape;207;p48"/>
              <p:cNvSpPr/>
              <p:nvPr/>
            </p:nvSpPr>
            <p:spPr>
              <a:xfrm flipH="1">
                <a:off x="4632295" y="488009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8" name="Google Shape;208;p48"/>
              <p:cNvCxnSpPr>
                <a:endCxn id="209" idx="2"/>
              </p:cNvCxnSpPr>
              <p:nvPr/>
            </p:nvCxnSpPr>
            <p:spPr>
              <a:xfrm rot="-5400000">
                <a:off x="7217100" y="1008875"/>
                <a:ext cx="2058000" cy="319200"/>
              </a:xfrm>
              <a:prstGeom prst="curvedConnector4">
                <a:avLst>
                  <a:gd fmla="val 17365" name="adj1"/>
                  <a:gd fmla="val 45093" name="adj2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</p:cxnSp>
          <p:cxnSp>
            <p:nvCxnSpPr>
              <p:cNvPr id="210" name="Google Shape;210;p48"/>
              <p:cNvCxnSpPr>
                <a:stCxn id="202" idx="2"/>
                <a:endCxn id="209" idx="6"/>
              </p:cNvCxnSpPr>
              <p:nvPr/>
            </p:nvCxnSpPr>
            <p:spPr>
              <a:xfrm flipH="1" rot="10800000">
                <a:off x="7812706" y="139477"/>
                <a:ext cx="400800" cy="736500"/>
              </a:xfrm>
              <a:prstGeom prst="curvedConnector3">
                <a:avLst>
                  <a:gd fmla="val -105205" name="adj1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</p:cxnSp>
          <p:cxnSp>
            <p:nvCxnSpPr>
              <p:cNvPr id="211" name="Google Shape;211;p48"/>
              <p:cNvCxnSpPr>
                <a:stCxn id="201" idx="7"/>
                <a:endCxn id="212" idx="2"/>
              </p:cNvCxnSpPr>
              <p:nvPr/>
            </p:nvCxnSpPr>
            <p:spPr>
              <a:xfrm rot="5400000">
                <a:off x="7119054" y="-510996"/>
                <a:ext cx="393900" cy="2380200"/>
              </a:xfrm>
              <a:prstGeom prst="curvedConnector4">
                <a:avLst>
                  <a:gd fmla="val 17051" name="adj1"/>
                  <a:gd fmla="val 83433" name="adj2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</p:cxnSp>
          <p:cxnSp>
            <p:nvCxnSpPr>
              <p:cNvPr id="213" name="Google Shape;213;p48"/>
              <p:cNvCxnSpPr>
                <a:stCxn id="212" idx="7"/>
              </p:cNvCxnSpPr>
              <p:nvPr/>
            </p:nvCxnSpPr>
            <p:spPr>
              <a:xfrm rot="5400000">
                <a:off x="5022528" y="-28833"/>
                <a:ext cx="58800" cy="1670700"/>
              </a:xfrm>
              <a:prstGeom prst="curvedConnector4">
                <a:avLst>
                  <a:gd fmla="val 197314" name="adj1"/>
                  <a:gd fmla="val 128804" name="adj2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</p:cxnSp>
          <p:cxnSp>
            <p:nvCxnSpPr>
              <p:cNvPr id="214" name="Google Shape;214;p48"/>
              <p:cNvCxnSpPr>
                <a:endCxn id="203" idx="6"/>
              </p:cNvCxnSpPr>
              <p:nvPr/>
            </p:nvCxnSpPr>
            <p:spPr>
              <a:xfrm rot="5400000">
                <a:off x="7928900" y="1567800"/>
                <a:ext cx="1825200" cy="182700"/>
              </a:xfrm>
              <a:prstGeom prst="curvedConnector4">
                <a:avLst>
                  <a:gd fmla="val 86618" name="adj1"/>
                  <a:gd fmla="val 545173" name="adj2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</p:cxnSp>
          <p:cxnSp>
            <p:nvCxnSpPr>
              <p:cNvPr id="215" name="Google Shape;215;p48"/>
              <p:cNvCxnSpPr>
                <a:stCxn id="202" idx="6"/>
                <a:endCxn id="212" idx="0"/>
              </p:cNvCxnSpPr>
              <p:nvPr/>
            </p:nvCxnSpPr>
            <p:spPr>
              <a:xfrm rot="10800000">
                <a:off x="5986006" y="736177"/>
                <a:ext cx="1646400" cy="139800"/>
              </a:xfrm>
              <a:prstGeom prst="curvedConnector4">
                <a:avLst>
                  <a:gd fmla="val 99102" name="adj1"/>
                  <a:gd fmla="val -12277" name="adj2"/>
                </a:avLst>
              </a:prstGeom>
              <a:noFill/>
              <a:ln cap="flat" cmpd="sng" w="19050">
                <a:solidFill>
                  <a:schemeClr val="accent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16" name="Google Shape;216;p48"/>
              <p:cNvGrpSpPr/>
              <p:nvPr/>
            </p:nvGrpSpPr>
            <p:grpSpPr>
              <a:xfrm flipH="1">
                <a:off x="5846332" y="736171"/>
                <a:ext cx="279600" cy="279600"/>
                <a:chOff x="2909255" y="770121"/>
                <a:chExt cx="279600" cy="279600"/>
              </a:xfrm>
            </p:grpSpPr>
            <p:sp>
              <p:nvSpPr>
                <p:cNvPr id="217" name="Google Shape;217;p48"/>
                <p:cNvSpPr/>
                <p:nvPr/>
              </p:nvSpPr>
              <p:spPr>
                <a:xfrm>
                  <a:off x="2958916" y="819767"/>
                  <a:ext cx="180300" cy="180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200025" rotWithShape="0" algn="bl" dir="5400000" dist="19050">
                    <a:schemeClr val="accent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48"/>
                <p:cNvSpPr/>
                <p:nvPr/>
              </p:nvSpPr>
              <p:spPr>
                <a:xfrm>
                  <a:off x="2909255" y="770121"/>
                  <a:ext cx="279600" cy="2796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accent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8" name="Google Shape;218;p48"/>
              <p:cNvGrpSpPr/>
              <p:nvPr/>
            </p:nvGrpSpPr>
            <p:grpSpPr>
              <a:xfrm flipH="1">
                <a:off x="8213400" y="43325"/>
                <a:ext cx="192300" cy="192300"/>
                <a:chOff x="471450" y="43325"/>
                <a:chExt cx="192300" cy="192300"/>
              </a:xfrm>
            </p:grpSpPr>
            <p:sp>
              <p:nvSpPr>
                <p:cNvPr id="219" name="Google Shape;219;p48"/>
                <p:cNvSpPr/>
                <p:nvPr/>
              </p:nvSpPr>
              <p:spPr>
                <a:xfrm>
                  <a:off x="509700" y="81575"/>
                  <a:ext cx="115800" cy="115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  <a:effectLst>
                  <a:outerShdw blurRad="200025" rotWithShape="0" algn="bl" dir="5400000" dist="19050">
                    <a:schemeClr val="accent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48"/>
                <p:cNvSpPr/>
                <p:nvPr/>
              </p:nvSpPr>
              <p:spPr>
                <a:xfrm>
                  <a:off x="471450" y="43325"/>
                  <a:ext cx="192300" cy="1923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accent1">
                      <a:alpha val="49803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2" name="Google Shape;222;p49"/>
          <p:cNvSpPr txBox="1"/>
          <p:nvPr>
            <p:ph idx="1" type="subTitle"/>
          </p:nvPr>
        </p:nvSpPr>
        <p:spPr>
          <a:xfrm>
            <a:off x="1325324" y="18251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49"/>
          <p:cNvSpPr txBox="1"/>
          <p:nvPr>
            <p:ph idx="2" type="subTitle"/>
          </p:nvPr>
        </p:nvSpPr>
        <p:spPr>
          <a:xfrm>
            <a:off x="5151876" y="18251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4" name="Google Shape;224;p49"/>
          <p:cNvSpPr txBox="1"/>
          <p:nvPr>
            <p:ph idx="3" type="subTitle"/>
          </p:nvPr>
        </p:nvSpPr>
        <p:spPr>
          <a:xfrm>
            <a:off x="1325324" y="34856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49"/>
          <p:cNvSpPr txBox="1"/>
          <p:nvPr>
            <p:ph idx="4" type="subTitle"/>
          </p:nvPr>
        </p:nvSpPr>
        <p:spPr>
          <a:xfrm>
            <a:off x="5151876" y="34856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49"/>
          <p:cNvSpPr txBox="1"/>
          <p:nvPr>
            <p:ph idx="5" type="subTitle"/>
          </p:nvPr>
        </p:nvSpPr>
        <p:spPr>
          <a:xfrm>
            <a:off x="1325324" y="144792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49"/>
          <p:cNvSpPr txBox="1"/>
          <p:nvPr>
            <p:ph idx="6" type="subTitle"/>
          </p:nvPr>
        </p:nvSpPr>
        <p:spPr>
          <a:xfrm>
            <a:off x="1325324" y="31085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49"/>
          <p:cNvSpPr txBox="1"/>
          <p:nvPr>
            <p:ph idx="7" type="subTitle"/>
          </p:nvPr>
        </p:nvSpPr>
        <p:spPr>
          <a:xfrm>
            <a:off x="5151849" y="144792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49"/>
          <p:cNvSpPr txBox="1"/>
          <p:nvPr>
            <p:ph idx="8" type="subTitle"/>
          </p:nvPr>
        </p:nvSpPr>
        <p:spPr>
          <a:xfrm>
            <a:off x="5151849" y="31085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0" name="Google Shape;230;p49"/>
          <p:cNvGrpSpPr/>
          <p:nvPr/>
        </p:nvGrpSpPr>
        <p:grpSpPr>
          <a:xfrm>
            <a:off x="8188538" y="1766625"/>
            <a:ext cx="1100212" cy="3195663"/>
            <a:chOff x="8188538" y="1766625"/>
            <a:chExt cx="1100212" cy="3195663"/>
          </a:xfrm>
        </p:grpSpPr>
        <p:sp>
          <p:nvSpPr>
            <p:cNvPr id="231" name="Google Shape;231;p49"/>
            <p:cNvSpPr/>
            <p:nvPr/>
          </p:nvSpPr>
          <p:spPr>
            <a:xfrm>
              <a:off x="8623063" y="2608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9"/>
            <p:cNvSpPr/>
            <p:nvPr/>
          </p:nvSpPr>
          <p:spPr>
            <a:xfrm>
              <a:off x="8647575" y="35411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" name="Google Shape;233;p49"/>
            <p:cNvCxnSpPr>
              <a:stCxn id="232" idx="0"/>
              <a:endCxn id="234" idx="2"/>
            </p:cNvCxnSpPr>
            <p:nvPr/>
          </p:nvCxnSpPr>
          <p:spPr>
            <a:xfrm rot="-5400000">
              <a:off x="8696025" y="3064150"/>
              <a:ext cx="518700" cy="4353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49"/>
            <p:cNvSpPr/>
            <p:nvPr/>
          </p:nvSpPr>
          <p:spPr>
            <a:xfrm>
              <a:off x="8188538" y="22647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9"/>
            <p:cNvSpPr/>
            <p:nvPr/>
          </p:nvSpPr>
          <p:spPr>
            <a:xfrm>
              <a:off x="9172950" y="29646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9"/>
            <p:cNvSpPr/>
            <p:nvPr/>
          </p:nvSpPr>
          <p:spPr>
            <a:xfrm>
              <a:off x="8948225" y="1766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" name="Google Shape;237;p49"/>
            <p:cNvCxnSpPr>
              <a:stCxn id="235" idx="4"/>
              <a:endCxn id="232" idx="0"/>
            </p:cNvCxnSpPr>
            <p:nvPr/>
          </p:nvCxnSpPr>
          <p:spPr>
            <a:xfrm flipH="1" rot="-5400000">
              <a:off x="7911788" y="2715225"/>
              <a:ext cx="1160700" cy="4914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38" name="Google Shape;238;p49"/>
            <p:cNvCxnSpPr>
              <a:stCxn id="234" idx="0"/>
              <a:endCxn id="236" idx="4"/>
            </p:cNvCxnSpPr>
            <p:nvPr/>
          </p:nvCxnSpPr>
          <p:spPr>
            <a:xfrm flipH="1" rot="5400000">
              <a:off x="8625750" y="2359525"/>
              <a:ext cx="1017600" cy="192600"/>
            </a:xfrm>
            <a:prstGeom prst="curved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39" name="Google Shape;239;p49"/>
            <p:cNvCxnSpPr>
              <a:stCxn id="234" idx="4"/>
              <a:endCxn id="232" idx="6"/>
            </p:cNvCxnSpPr>
            <p:nvPr/>
          </p:nvCxnSpPr>
          <p:spPr>
            <a:xfrm rot="5400000">
              <a:off x="8754000" y="3154375"/>
              <a:ext cx="550800" cy="402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40" name="Google Shape;240;p49"/>
            <p:cNvCxnSpPr>
              <a:stCxn id="236" idx="4"/>
              <a:endCxn id="231" idx="6"/>
            </p:cNvCxnSpPr>
            <p:nvPr/>
          </p:nvCxnSpPr>
          <p:spPr>
            <a:xfrm rot="5400000">
              <a:off x="8545175" y="2205225"/>
              <a:ext cx="751500" cy="234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sp>
          <p:nvSpPr>
            <p:cNvPr id="241" name="Google Shape;241;p49"/>
            <p:cNvSpPr/>
            <p:nvPr/>
          </p:nvSpPr>
          <p:spPr>
            <a:xfrm>
              <a:off x="9076650" y="4442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49"/>
            <p:cNvCxnSpPr>
              <a:stCxn id="232" idx="2"/>
              <a:endCxn id="241" idx="2"/>
            </p:cNvCxnSpPr>
            <p:nvPr/>
          </p:nvCxnSpPr>
          <p:spPr>
            <a:xfrm>
              <a:off x="8647575" y="3631300"/>
              <a:ext cx="429000" cy="869100"/>
            </a:xfrm>
            <a:prstGeom prst="curvedConnector3">
              <a:avLst>
                <a:gd fmla="val -555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43" name="Google Shape;243;p49"/>
            <p:cNvSpPr/>
            <p:nvPr/>
          </p:nvSpPr>
          <p:spPr>
            <a:xfrm>
              <a:off x="8341013" y="4846488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4" name="Google Shape;244;p49"/>
            <p:cNvCxnSpPr>
              <a:stCxn id="243" idx="6"/>
              <a:endCxn id="241" idx="4"/>
            </p:cNvCxnSpPr>
            <p:nvPr/>
          </p:nvCxnSpPr>
          <p:spPr>
            <a:xfrm flipH="1" rot="10800000">
              <a:off x="8456813" y="4558488"/>
              <a:ext cx="677700" cy="345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49"/>
            <p:cNvCxnSpPr>
              <a:stCxn id="241" idx="0"/>
              <a:endCxn id="232" idx="4"/>
            </p:cNvCxnSpPr>
            <p:nvPr/>
          </p:nvCxnSpPr>
          <p:spPr>
            <a:xfrm flipH="1" rot="5400000">
              <a:off x="8575500" y="3883550"/>
              <a:ext cx="721200" cy="3969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49"/>
            <p:cNvSpPr/>
            <p:nvPr/>
          </p:nvSpPr>
          <p:spPr>
            <a:xfrm>
              <a:off x="8276325" y="4095175"/>
              <a:ext cx="488700" cy="4887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E2E8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9" name="Google Shape;249;p50"/>
          <p:cNvSpPr txBox="1"/>
          <p:nvPr>
            <p:ph idx="1" type="subTitle"/>
          </p:nvPr>
        </p:nvSpPr>
        <p:spPr>
          <a:xfrm>
            <a:off x="811313" y="16457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50"/>
          <p:cNvSpPr txBox="1"/>
          <p:nvPr>
            <p:ph idx="2" type="subTitle"/>
          </p:nvPr>
        </p:nvSpPr>
        <p:spPr>
          <a:xfrm>
            <a:off x="3620150" y="16457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3" type="subTitle"/>
          </p:nvPr>
        </p:nvSpPr>
        <p:spPr>
          <a:xfrm>
            <a:off x="811313" y="337605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4" type="subTitle"/>
          </p:nvPr>
        </p:nvSpPr>
        <p:spPr>
          <a:xfrm>
            <a:off x="3620150" y="337605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50"/>
          <p:cNvSpPr txBox="1"/>
          <p:nvPr>
            <p:ph idx="5" type="subTitle"/>
          </p:nvPr>
        </p:nvSpPr>
        <p:spPr>
          <a:xfrm>
            <a:off x="6431659" y="16457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50"/>
          <p:cNvSpPr txBox="1"/>
          <p:nvPr>
            <p:ph idx="6" type="subTitle"/>
          </p:nvPr>
        </p:nvSpPr>
        <p:spPr>
          <a:xfrm>
            <a:off x="6431659" y="337605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50"/>
          <p:cNvSpPr txBox="1"/>
          <p:nvPr>
            <p:ph idx="7" type="subTitle"/>
          </p:nvPr>
        </p:nvSpPr>
        <p:spPr>
          <a:xfrm>
            <a:off x="815213" y="1135505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50"/>
          <p:cNvSpPr txBox="1"/>
          <p:nvPr>
            <p:ph idx="8" type="subTitle"/>
          </p:nvPr>
        </p:nvSpPr>
        <p:spPr>
          <a:xfrm>
            <a:off x="3624050" y="1135505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9" type="subTitle"/>
          </p:nvPr>
        </p:nvSpPr>
        <p:spPr>
          <a:xfrm>
            <a:off x="6435560" y="1135505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idx="13" type="subTitle"/>
          </p:nvPr>
        </p:nvSpPr>
        <p:spPr>
          <a:xfrm>
            <a:off x="815213" y="2862450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50"/>
          <p:cNvSpPr txBox="1"/>
          <p:nvPr>
            <p:ph idx="14" type="subTitle"/>
          </p:nvPr>
        </p:nvSpPr>
        <p:spPr>
          <a:xfrm>
            <a:off x="3624050" y="2862450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50"/>
          <p:cNvSpPr txBox="1"/>
          <p:nvPr>
            <p:ph idx="15" type="subTitle"/>
          </p:nvPr>
        </p:nvSpPr>
        <p:spPr>
          <a:xfrm>
            <a:off x="6435560" y="2862450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61" name="Google Shape;261;p50"/>
          <p:cNvGrpSpPr/>
          <p:nvPr/>
        </p:nvGrpSpPr>
        <p:grpSpPr>
          <a:xfrm rot="10800000">
            <a:off x="-163875" y="4144220"/>
            <a:ext cx="6089425" cy="1198400"/>
            <a:chOff x="1577925" y="17750"/>
            <a:chExt cx="6089425" cy="1198400"/>
          </a:xfrm>
        </p:grpSpPr>
        <p:sp>
          <p:nvSpPr>
            <p:cNvPr id="262" name="Google Shape;262;p50"/>
            <p:cNvSpPr/>
            <p:nvPr/>
          </p:nvSpPr>
          <p:spPr>
            <a:xfrm flipH="1">
              <a:off x="7487050" y="1035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0"/>
            <p:cNvSpPr/>
            <p:nvPr/>
          </p:nvSpPr>
          <p:spPr>
            <a:xfrm flipH="1">
              <a:off x="6303575" y="17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0"/>
            <p:cNvSpPr/>
            <p:nvPr/>
          </p:nvSpPr>
          <p:spPr>
            <a:xfrm flipH="1">
              <a:off x="3091500" y="4679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" name="Google Shape;265;p50"/>
            <p:cNvCxnSpPr>
              <a:stCxn id="262" idx="6"/>
              <a:endCxn id="263" idx="2"/>
            </p:cNvCxnSpPr>
            <p:nvPr/>
          </p:nvCxnSpPr>
          <p:spPr>
            <a:xfrm rot="10800000">
              <a:off x="6483850" y="107800"/>
              <a:ext cx="1003200" cy="1018200"/>
            </a:xfrm>
            <a:prstGeom prst="curvedConnector3">
              <a:avLst>
                <a:gd fmla="val 69468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50"/>
            <p:cNvSpPr/>
            <p:nvPr/>
          </p:nvSpPr>
          <p:spPr>
            <a:xfrm flipH="1">
              <a:off x="4819925" y="304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0"/>
            <p:cNvSpPr/>
            <p:nvPr/>
          </p:nvSpPr>
          <p:spPr>
            <a:xfrm flipH="1">
              <a:off x="4787675" y="526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50"/>
            <p:cNvCxnSpPr>
              <a:stCxn id="263" idx="2"/>
              <a:endCxn id="269" idx="6"/>
            </p:cNvCxnSpPr>
            <p:nvPr/>
          </p:nvCxnSpPr>
          <p:spPr>
            <a:xfrm>
              <a:off x="6483875" y="107900"/>
              <a:ext cx="951300" cy="319500"/>
            </a:xfrm>
            <a:prstGeom prst="curvedConnector3">
              <a:avLst>
                <a:gd fmla="val -6243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70" name="Google Shape;270;p50"/>
            <p:cNvCxnSpPr>
              <a:stCxn id="266" idx="6"/>
              <a:endCxn id="271" idx="1"/>
            </p:cNvCxnSpPr>
            <p:nvPr/>
          </p:nvCxnSpPr>
          <p:spPr>
            <a:xfrm flipH="1">
              <a:off x="4335725" y="362350"/>
              <a:ext cx="484200" cy="229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72" name="Google Shape;272;p50"/>
            <p:cNvCxnSpPr>
              <a:stCxn id="271" idx="2"/>
              <a:endCxn id="267" idx="6"/>
            </p:cNvCxnSpPr>
            <p:nvPr/>
          </p:nvCxnSpPr>
          <p:spPr>
            <a:xfrm flipH="1" rot="10800000">
              <a:off x="4363938" y="617025"/>
              <a:ext cx="423600" cy="43200"/>
            </a:xfrm>
            <a:prstGeom prst="curvedConnector3">
              <a:avLst>
                <a:gd fmla="val -33906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73" name="Google Shape;273;p50"/>
            <p:cNvCxnSpPr>
              <a:stCxn id="267" idx="2"/>
              <a:endCxn id="263" idx="6"/>
            </p:cNvCxnSpPr>
            <p:nvPr/>
          </p:nvCxnSpPr>
          <p:spPr>
            <a:xfrm flipH="1" rot="10800000">
              <a:off x="4967975" y="107800"/>
              <a:ext cx="1335600" cy="509100"/>
            </a:xfrm>
            <a:prstGeom prst="curvedConnector3">
              <a:avLst>
                <a:gd fmla="val -23212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74" name="Google Shape;274;p50"/>
            <p:cNvCxnSpPr>
              <a:stCxn id="266" idx="2"/>
              <a:endCxn id="275" idx="5"/>
            </p:cNvCxnSpPr>
            <p:nvPr/>
          </p:nvCxnSpPr>
          <p:spPr>
            <a:xfrm>
              <a:off x="4935725" y="362350"/>
              <a:ext cx="1500000" cy="171000"/>
            </a:xfrm>
            <a:prstGeom prst="curvedConnector4">
              <a:avLst>
                <a:gd fmla="val -206930" name="adj1"/>
                <a:gd fmla="val 2455267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grpSp>
          <p:nvGrpSpPr>
            <p:cNvPr id="276" name="Google Shape;276;p50"/>
            <p:cNvGrpSpPr/>
            <p:nvPr/>
          </p:nvGrpSpPr>
          <p:grpSpPr>
            <a:xfrm flipH="1">
              <a:off x="7435125" y="331100"/>
              <a:ext cx="192300" cy="192300"/>
              <a:chOff x="471450" y="43325"/>
              <a:chExt cx="192300" cy="192300"/>
            </a:xfrm>
          </p:grpSpPr>
          <p:sp>
            <p:nvSpPr>
              <p:cNvPr id="277" name="Google Shape;277;p50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0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" name="Google Shape;278;p50"/>
            <p:cNvGrpSpPr/>
            <p:nvPr/>
          </p:nvGrpSpPr>
          <p:grpSpPr>
            <a:xfrm flipH="1">
              <a:off x="4171638" y="564075"/>
              <a:ext cx="192300" cy="192300"/>
              <a:chOff x="3777988" y="402825"/>
              <a:chExt cx="192300" cy="192300"/>
            </a:xfrm>
          </p:grpSpPr>
          <p:sp>
            <p:nvSpPr>
              <p:cNvPr id="279" name="Google Shape;279;p50"/>
              <p:cNvSpPr/>
              <p:nvPr/>
            </p:nvSpPr>
            <p:spPr>
              <a:xfrm>
                <a:off x="3816238" y="4410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0"/>
              <p:cNvSpPr/>
              <p:nvPr/>
            </p:nvSpPr>
            <p:spPr>
              <a:xfrm>
                <a:off x="3777988" y="4028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50"/>
            <p:cNvGrpSpPr/>
            <p:nvPr/>
          </p:nvGrpSpPr>
          <p:grpSpPr>
            <a:xfrm flipH="1">
              <a:off x="1577925" y="287450"/>
              <a:ext cx="279600" cy="279600"/>
              <a:chOff x="2206950" y="697000"/>
              <a:chExt cx="279600" cy="279600"/>
            </a:xfrm>
          </p:grpSpPr>
          <p:sp>
            <p:nvSpPr>
              <p:cNvPr id="281" name="Google Shape;281;p5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3" name="Google Shape;283;p50"/>
            <p:cNvCxnSpPr>
              <a:stCxn id="264" idx="6"/>
              <a:endCxn id="282" idx="2"/>
            </p:cNvCxnSpPr>
            <p:nvPr/>
          </p:nvCxnSpPr>
          <p:spPr>
            <a:xfrm rot="10800000">
              <a:off x="1857600" y="427275"/>
              <a:ext cx="1233900" cy="130800"/>
            </a:xfrm>
            <a:prstGeom prst="curvedConnector3">
              <a:avLst>
                <a:gd fmla="val -15701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284" name="Google Shape;284;p50"/>
            <p:cNvCxnSpPr>
              <a:stCxn id="263" idx="6"/>
              <a:endCxn id="264" idx="2"/>
            </p:cNvCxnSpPr>
            <p:nvPr/>
          </p:nvCxnSpPr>
          <p:spPr>
            <a:xfrm flipH="1">
              <a:off x="3271775" y="107900"/>
              <a:ext cx="3031800" cy="450300"/>
            </a:xfrm>
            <a:prstGeom prst="curvedConnector3">
              <a:avLst>
                <a:gd fmla="val 11833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grpSp>
          <p:nvGrpSpPr>
            <p:cNvPr id="285" name="Google Shape;285;p50"/>
            <p:cNvGrpSpPr/>
            <p:nvPr/>
          </p:nvGrpSpPr>
          <p:grpSpPr>
            <a:xfrm flipH="1">
              <a:off x="6407675" y="369088"/>
              <a:ext cx="192300" cy="192300"/>
              <a:chOff x="4663000" y="-397562"/>
              <a:chExt cx="192300" cy="192300"/>
            </a:xfrm>
          </p:grpSpPr>
          <p:sp>
            <p:nvSpPr>
              <p:cNvPr id="286" name="Google Shape;286;p50"/>
              <p:cNvSpPr/>
              <p:nvPr/>
            </p:nvSpPr>
            <p:spPr>
              <a:xfrm>
                <a:off x="4701250" y="-359300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4663000" y="-397562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b="1" i="0" sz="2500" u="none" cap="none" strike="noStrike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b="0" i="0" sz="1200" u="none" cap="none" strike="noStrik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7.jpg"/><Relationship Id="rId5" Type="http://schemas.openxmlformats.org/officeDocument/2006/relationships/image" Target="../media/image5.jpg"/><Relationship Id="rId6" Type="http://schemas.openxmlformats.org/officeDocument/2006/relationships/image" Target="../media/image19.jpg"/><Relationship Id="rId7" Type="http://schemas.openxmlformats.org/officeDocument/2006/relationships/image" Target="../media/image12.jpg"/><Relationship Id="rId8" Type="http://schemas.openxmlformats.org/officeDocument/2006/relationships/image" Target="../media/image10.jpg"/><Relationship Id="rId10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9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8" Type="http://schemas.openxmlformats.org/officeDocument/2006/relationships/image" Target="../media/image13.jpg"/><Relationship Id="rId11" Type="http://schemas.openxmlformats.org/officeDocument/2006/relationships/hyperlink" Target="https://www.kaggle.com/datasets/tongpython/cat-and-dog" TargetMode="External"/><Relationship Id="rId10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"/>
          <p:cNvSpPr/>
          <p:nvPr/>
        </p:nvSpPr>
        <p:spPr>
          <a:xfrm rot="-8100100">
            <a:off x="-2813433" y="3236432"/>
            <a:ext cx="7286099" cy="3824741"/>
          </a:xfrm>
          <a:prstGeom prst="ellipse">
            <a:avLst/>
          </a:pr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"/>
          <p:cNvSpPr txBox="1"/>
          <p:nvPr>
            <p:ph type="ctrTitle"/>
          </p:nvPr>
        </p:nvSpPr>
        <p:spPr>
          <a:xfrm>
            <a:off x="1027275" y="1313675"/>
            <a:ext cx="7089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Pincho detector CNN</a:t>
            </a:r>
            <a:endParaRPr b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59" name="Google Shape;659;p1"/>
          <p:cNvSpPr txBox="1"/>
          <p:nvPr>
            <p:ph idx="1" type="subTitle"/>
          </p:nvPr>
        </p:nvSpPr>
        <p:spPr>
          <a:xfrm>
            <a:off x="2307675" y="2880275"/>
            <a:ext cx="45288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Per: Marc Sirvent (240198),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Marcel Aranich (251453)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Deep Learning 2024</a:t>
            </a:r>
            <a:endParaRPr/>
          </a:p>
        </p:txBody>
      </p:sp>
      <p:sp>
        <p:nvSpPr>
          <p:cNvPr id="660" name="Google Shape;660;p1"/>
          <p:cNvSpPr/>
          <p:nvPr/>
        </p:nvSpPr>
        <p:spPr>
          <a:xfrm>
            <a:off x="-313975" y="1923625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"/>
          <p:cNvSpPr/>
          <p:nvPr/>
        </p:nvSpPr>
        <p:spPr>
          <a:xfrm>
            <a:off x="-426850" y="8288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"/>
          <p:cNvSpPr/>
          <p:nvPr/>
        </p:nvSpPr>
        <p:spPr>
          <a:xfrm>
            <a:off x="2344000" y="-3833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1"/>
          <p:cNvGrpSpPr/>
          <p:nvPr/>
        </p:nvGrpSpPr>
        <p:grpSpPr>
          <a:xfrm>
            <a:off x="1153325" y="1581275"/>
            <a:ext cx="192300" cy="192300"/>
            <a:chOff x="1153325" y="1581275"/>
            <a:chExt cx="192300" cy="192300"/>
          </a:xfrm>
        </p:grpSpPr>
        <p:sp>
          <p:nvSpPr>
            <p:cNvPr id="664" name="Google Shape;664;p1"/>
            <p:cNvSpPr/>
            <p:nvPr/>
          </p:nvSpPr>
          <p:spPr>
            <a:xfrm>
              <a:off x="1191575" y="16212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1153325" y="1581275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1"/>
          <p:cNvGrpSpPr/>
          <p:nvPr/>
        </p:nvGrpSpPr>
        <p:grpSpPr>
          <a:xfrm>
            <a:off x="533563" y="1346425"/>
            <a:ext cx="255900" cy="255900"/>
            <a:chOff x="533563" y="1346425"/>
            <a:chExt cx="255900" cy="255900"/>
          </a:xfrm>
        </p:grpSpPr>
        <p:sp>
          <p:nvSpPr>
            <p:cNvPr id="667" name="Google Shape;667;p1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1"/>
          <p:cNvSpPr/>
          <p:nvPr/>
        </p:nvSpPr>
        <p:spPr>
          <a:xfrm>
            <a:off x="5948200" y="1300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"/>
          <p:cNvSpPr/>
          <p:nvPr/>
        </p:nvSpPr>
        <p:spPr>
          <a:xfrm>
            <a:off x="1356875" y="3605063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"/>
          <p:cNvSpPr/>
          <p:nvPr/>
        </p:nvSpPr>
        <p:spPr>
          <a:xfrm>
            <a:off x="6497675" y="46365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1"/>
          <p:cNvPicPr preferRelativeResize="0"/>
          <p:nvPr/>
        </p:nvPicPr>
        <p:blipFill rotWithShape="1">
          <a:blip r:embed="rId3">
            <a:alphaModFix/>
          </a:blip>
          <a:srcRect b="8352" l="0" r="0" t="9760"/>
          <a:stretch/>
        </p:blipFill>
        <p:spPr>
          <a:xfrm>
            <a:off x="6385825" y="130025"/>
            <a:ext cx="2681974" cy="10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"/>
          <p:cNvSpPr txBox="1"/>
          <p:nvPr>
            <p:ph type="title"/>
          </p:nvPr>
        </p:nvSpPr>
        <p:spPr>
          <a:xfrm>
            <a:off x="720000" y="445025"/>
            <a:ext cx="47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COMPLICATIONS: </a:t>
            </a:r>
            <a:endParaRPr/>
          </a:p>
        </p:txBody>
      </p:sp>
      <p:sp>
        <p:nvSpPr>
          <p:cNvPr id="1021" name="Google Shape;1021;p7"/>
          <p:cNvSpPr txBox="1"/>
          <p:nvPr>
            <p:ph idx="4" type="subTitle"/>
          </p:nvPr>
        </p:nvSpPr>
        <p:spPr>
          <a:xfrm>
            <a:off x="897800" y="1373709"/>
            <a:ext cx="21753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Unbalanced dataset</a:t>
            </a:r>
            <a:endParaRPr/>
          </a:p>
        </p:txBody>
      </p:sp>
      <p:sp>
        <p:nvSpPr>
          <p:cNvPr id="1022" name="Google Shape;1022;p7"/>
          <p:cNvSpPr txBox="1"/>
          <p:nvPr>
            <p:ph idx="5" type="subTitle"/>
          </p:nvPr>
        </p:nvSpPr>
        <p:spPr>
          <a:xfrm>
            <a:off x="3553350" y="1653700"/>
            <a:ext cx="21753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Non-</a:t>
            </a:r>
            <a:r>
              <a:rPr lang="en"/>
              <a:t>intelligent</a:t>
            </a:r>
            <a:r>
              <a:rPr lang="en"/>
              <a:t> results</a:t>
            </a:r>
            <a:endParaRPr/>
          </a:p>
        </p:txBody>
      </p:sp>
      <p:sp>
        <p:nvSpPr>
          <p:cNvPr id="1023" name="Google Shape;1023;p7"/>
          <p:cNvSpPr txBox="1"/>
          <p:nvPr>
            <p:ph idx="1" type="subTitle"/>
          </p:nvPr>
        </p:nvSpPr>
        <p:spPr>
          <a:xfrm>
            <a:off x="897800" y="2208410"/>
            <a:ext cx="2175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Original (~13.85 : 1):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4000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204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New (2 : 1):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408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204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</p:txBody>
      </p:sp>
      <p:sp>
        <p:nvSpPr>
          <p:cNvPr id="1024" name="Google Shape;1024;p7"/>
          <p:cNvSpPr txBox="1"/>
          <p:nvPr>
            <p:ph idx="2" type="subTitle"/>
          </p:nvPr>
        </p:nvSpPr>
        <p:spPr>
          <a:xfrm>
            <a:off x="3553324" y="2490700"/>
            <a:ext cx="23622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The model always </a:t>
            </a:r>
            <a:r>
              <a:rPr lang="en" sz="1400"/>
              <a:t>chose</a:t>
            </a:r>
            <a:r>
              <a:rPr lang="en" sz="1400"/>
              <a:t> the most probable option instead of actually trying to estimate the correct value. </a:t>
            </a:r>
            <a:endParaRPr sz="1400"/>
          </a:p>
        </p:txBody>
      </p:sp>
      <p:sp>
        <p:nvSpPr>
          <p:cNvPr id="1025" name="Google Shape;1025;p7"/>
          <p:cNvSpPr txBox="1"/>
          <p:nvPr>
            <p:ph idx="3" type="subTitle"/>
          </p:nvPr>
        </p:nvSpPr>
        <p:spPr>
          <a:xfrm>
            <a:off x="6208900" y="2274850"/>
            <a:ext cx="21753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Originally tried to do a GAN to generate images of pincho.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Too few images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Poor quality images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Hard to actually do</a:t>
            </a:r>
            <a:endParaRPr sz="1400"/>
          </a:p>
        </p:txBody>
      </p:sp>
      <p:sp>
        <p:nvSpPr>
          <p:cNvPr id="1026" name="Google Shape;1026;p7"/>
          <p:cNvSpPr txBox="1"/>
          <p:nvPr>
            <p:ph idx="6" type="subTitle"/>
          </p:nvPr>
        </p:nvSpPr>
        <p:spPr>
          <a:xfrm>
            <a:off x="6208900" y="1514050"/>
            <a:ext cx="21753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Choosing hard idea</a:t>
            </a:r>
            <a:endParaRPr/>
          </a:p>
        </p:txBody>
      </p:sp>
      <p:cxnSp>
        <p:nvCxnSpPr>
          <p:cNvPr id="1027" name="Google Shape;1027;p7"/>
          <p:cNvCxnSpPr/>
          <p:nvPr/>
        </p:nvCxnSpPr>
        <p:spPr>
          <a:xfrm flipH="1">
            <a:off x="751725" y="1829410"/>
            <a:ext cx="8100" cy="24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1028" name="Google Shape;1028;p7"/>
          <p:cNvCxnSpPr/>
          <p:nvPr/>
        </p:nvCxnSpPr>
        <p:spPr>
          <a:xfrm flipH="1">
            <a:off x="3402402" y="1847960"/>
            <a:ext cx="8100" cy="24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1029" name="Google Shape;1029;p7"/>
          <p:cNvCxnSpPr/>
          <p:nvPr/>
        </p:nvCxnSpPr>
        <p:spPr>
          <a:xfrm flipH="1">
            <a:off x="6096042" y="1829410"/>
            <a:ext cx="8100" cy="243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"/>
          <p:cNvSpPr txBox="1"/>
          <p:nvPr>
            <p:ph type="title"/>
          </p:nvPr>
        </p:nvSpPr>
        <p:spPr>
          <a:xfrm>
            <a:off x="720000" y="445025"/>
            <a:ext cx="436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IMPROVEMENTS: </a:t>
            </a:r>
            <a:endParaRPr/>
          </a:p>
        </p:txBody>
      </p:sp>
      <p:sp>
        <p:nvSpPr>
          <p:cNvPr id="1035" name="Google Shape;1035;p9"/>
          <p:cNvSpPr txBox="1"/>
          <p:nvPr>
            <p:ph idx="3" type="subTitle"/>
          </p:nvPr>
        </p:nvSpPr>
        <p:spPr>
          <a:xfrm>
            <a:off x="6458631" y="2344788"/>
            <a:ext cx="2324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(Unimplemented)</a:t>
            </a:r>
            <a:br>
              <a:rPr lang="en"/>
            </a:br>
            <a:r>
              <a:rPr lang="en"/>
              <a:t>Divide the dataset in phases to make training easier.</a:t>
            </a:r>
            <a:endParaRPr/>
          </a:p>
        </p:txBody>
      </p:sp>
      <p:sp>
        <p:nvSpPr>
          <p:cNvPr id="1036" name="Google Shape;1036;p9"/>
          <p:cNvSpPr txBox="1"/>
          <p:nvPr>
            <p:ph idx="7" type="subTitle"/>
          </p:nvPr>
        </p:nvSpPr>
        <p:spPr>
          <a:xfrm>
            <a:off x="911890" y="1674950"/>
            <a:ext cx="2449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Revise architecture</a:t>
            </a:r>
            <a:endParaRPr/>
          </a:p>
        </p:txBody>
      </p:sp>
      <p:sp>
        <p:nvSpPr>
          <p:cNvPr id="1037" name="Google Shape;1037;p9"/>
          <p:cNvSpPr txBox="1"/>
          <p:nvPr>
            <p:ph idx="8" type="subTitle"/>
          </p:nvPr>
        </p:nvSpPr>
        <p:spPr>
          <a:xfrm>
            <a:off x="3822800" y="1674955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Resize dataset</a:t>
            </a:r>
            <a:endParaRPr/>
          </a:p>
        </p:txBody>
      </p:sp>
      <p:sp>
        <p:nvSpPr>
          <p:cNvPr id="1038" name="Google Shape;1038;p9"/>
          <p:cNvSpPr txBox="1"/>
          <p:nvPr>
            <p:ph idx="9" type="subTitle"/>
          </p:nvPr>
        </p:nvSpPr>
        <p:spPr>
          <a:xfrm>
            <a:off x="1147397" y="3323455"/>
            <a:ext cx="1978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More training</a:t>
            </a:r>
            <a:endParaRPr/>
          </a:p>
        </p:txBody>
      </p:sp>
      <p:sp>
        <p:nvSpPr>
          <p:cNvPr id="1039" name="Google Shape;1039;p9"/>
          <p:cNvSpPr txBox="1"/>
          <p:nvPr>
            <p:ph idx="13" type="subTitle"/>
          </p:nvPr>
        </p:nvSpPr>
        <p:spPr>
          <a:xfrm>
            <a:off x="6381243" y="1390182"/>
            <a:ext cx="25566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Targeted data segmentation</a:t>
            </a:r>
            <a:endParaRPr/>
          </a:p>
        </p:txBody>
      </p:sp>
      <p:sp>
        <p:nvSpPr>
          <p:cNvPr id="1040" name="Google Shape;1040;p9"/>
          <p:cNvSpPr txBox="1"/>
          <p:nvPr>
            <p:ph idx="14" type="subTitle"/>
          </p:nvPr>
        </p:nvSpPr>
        <p:spPr>
          <a:xfrm>
            <a:off x="3616050" y="3323450"/>
            <a:ext cx="2673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augmentation</a:t>
            </a:r>
            <a:endParaRPr/>
          </a:p>
        </p:txBody>
      </p:sp>
      <p:cxnSp>
        <p:nvCxnSpPr>
          <p:cNvPr id="1041" name="Google Shape;1041;p9"/>
          <p:cNvCxnSpPr/>
          <p:nvPr/>
        </p:nvCxnSpPr>
        <p:spPr>
          <a:xfrm>
            <a:off x="726338" y="1270250"/>
            <a:ext cx="0" cy="132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1042" name="Google Shape;1042;p9"/>
          <p:cNvCxnSpPr/>
          <p:nvPr/>
        </p:nvCxnSpPr>
        <p:spPr>
          <a:xfrm>
            <a:off x="3546625" y="1270250"/>
            <a:ext cx="0" cy="132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1043" name="Google Shape;1043;p9"/>
          <p:cNvCxnSpPr/>
          <p:nvPr/>
        </p:nvCxnSpPr>
        <p:spPr>
          <a:xfrm flipH="1">
            <a:off x="6254531" y="1270250"/>
            <a:ext cx="5400" cy="309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1044" name="Google Shape;1044;p9"/>
          <p:cNvCxnSpPr/>
          <p:nvPr/>
        </p:nvCxnSpPr>
        <p:spPr>
          <a:xfrm>
            <a:off x="726338" y="3009425"/>
            <a:ext cx="0" cy="132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1045" name="Google Shape;1045;p9"/>
          <p:cNvCxnSpPr/>
          <p:nvPr/>
        </p:nvCxnSpPr>
        <p:spPr>
          <a:xfrm>
            <a:off x="3546625" y="3009425"/>
            <a:ext cx="0" cy="132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sp>
        <p:nvSpPr>
          <p:cNvPr id="1046" name="Google Shape;1046;p9"/>
          <p:cNvSpPr/>
          <p:nvPr/>
        </p:nvSpPr>
        <p:spPr>
          <a:xfrm rot="7966148">
            <a:off x="4501731" y="2855531"/>
            <a:ext cx="7286106" cy="3824671"/>
          </a:xfrm>
          <a:prstGeom prst="ellipse">
            <a:avLst/>
          </a:pr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"/>
          <p:cNvSpPr txBox="1"/>
          <p:nvPr>
            <p:ph type="title"/>
          </p:nvPr>
        </p:nvSpPr>
        <p:spPr>
          <a:xfrm>
            <a:off x="1826100" y="2305800"/>
            <a:ext cx="5491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/>
              <a:t>Thanks for your </a:t>
            </a:r>
            <a:r>
              <a:rPr lang="en" sz="3500"/>
              <a:t>attention</a:t>
            </a:r>
            <a:r>
              <a:rPr lang="en" sz="3500"/>
              <a:t>!</a:t>
            </a:r>
            <a:endParaRPr sz="3500"/>
          </a:p>
        </p:txBody>
      </p:sp>
      <p:cxnSp>
        <p:nvCxnSpPr>
          <p:cNvPr id="1052" name="Google Shape;1052;p10"/>
          <p:cNvCxnSpPr/>
          <p:nvPr/>
        </p:nvCxnSpPr>
        <p:spPr>
          <a:xfrm rot="10800000">
            <a:off x="1614600" y="3380450"/>
            <a:ext cx="59148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sp>
        <p:nvSpPr>
          <p:cNvPr id="1053" name="Google Shape;1053;p10"/>
          <p:cNvSpPr/>
          <p:nvPr/>
        </p:nvSpPr>
        <p:spPr>
          <a:xfrm>
            <a:off x="1004025" y="2435413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0"/>
          <p:cNvSpPr/>
          <p:nvPr/>
        </p:nvSpPr>
        <p:spPr>
          <a:xfrm flipH="1">
            <a:off x="1636245" y="5040463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10"/>
          <p:cNvCxnSpPr>
            <a:stCxn id="1054" idx="5"/>
            <a:endCxn id="1056" idx="4"/>
          </p:cNvCxnSpPr>
          <p:nvPr/>
        </p:nvCxnSpPr>
        <p:spPr>
          <a:xfrm flipH="1" rot="5400000">
            <a:off x="888649" y="4420359"/>
            <a:ext cx="151500" cy="1396500"/>
          </a:xfrm>
          <a:prstGeom prst="curvedConnector3">
            <a:avLst>
              <a:gd fmla="val -174607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057" name="Google Shape;1057;p10"/>
          <p:cNvGrpSpPr/>
          <p:nvPr/>
        </p:nvGrpSpPr>
        <p:grpSpPr>
          <a:xfrm>
            <a:off x="-548504" y="-82100"/>
            <a:ext cx="6680749" cy="5513600"/>
            <a:chOff x="-367304" y="-49400"/>
            <a:chExt cx="6680749" cy="5513600"/>
          </a:xfrm>
        </p:grpSpPr>
        <p:sp>
          <p:nvSpPr>
            <p:cNvPr id="1058" name="Google Shape;1058;p10"/>
            <p:cNvSpPr/>
            <p:nvPr/>
          </p:nvSpPr>
          <p:spPr>
            <a:xfrm>
              <a:off x="753075" y="7259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9" name="Google Shape;1059;p10"/>
            <p:cNvCxnSpPr>
              <a:stCxn id="1058" idx="6"/>
              <a:endCxn id="1060" idx="0"/>
            </p:cNvCxnSpPr>
            <p:nvPr/>
          </p:nvCxnSpPr>
          <p:spPr>
            <a:xfrm>
              <a:off x="933375" y="816100"/>
              <a:ext cx="842700" cy="885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061" name="Google Shape;1061;p10"/>
            <p:cNvSpPr/>
            <p:nvPr/>
          </p:nvSpPr>
          <p:spPr>
            <a:xfrm>
              <a:off x="2508750" y="4031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2869525" y="1049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3" name="Google Shape;1063;p10"/>
            <p:cNvCxnSpPr>
              <a:stCxn id="1058" idx="2"/>
              <a:endCxn id="1064" idx="6"/>
            </p:cNvCxnSpPr>
            <p:nvPr/>
          </p:nvCxnSpPr>
          <p:spPr>
            <a:xfrm rot="10800000">
              <a:off x="216375" y="96100"/>
              <a:ext cx="536700" cy="720000"/>
            </a:xfrm>
            <a:prstGeom prst="curvedConnector3">
              <a:avLst>
                <a:gd fmla="val 1623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65" name="Google Shape;1065;p10"/>
            <p:cNvCxnSpPr>
              <a:endCxn id="1060" idx="3"/>
            </p:cNvCxnSpPr>
            <p:nvPr/>
          </p:nvCxnSpPr>
          <p:spPr>
            <a:xfrm>
              <a:off x="-367304" y="1465554"/>
              <a:ext cx="2044500" cy="474900"/>
            </a:xfrm>
            <a:prstGeom prst="curvedConnector4">
              <a:avLst>
                <a:gd fmla="val 57862" name="adj1"/>
                <a:gd fmla="val 165650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66" name="Google Shape;1066;p10"/>
            <p:cNvCxnSpPr>
              <a:stCxn id="1060" idx="7"/>
              <a:endCxn id="1061" idx="2"/>
            </p:cNvCxnSpPr>
            <p:nvPr/>
          </p:nvCxnSpPr>
          <p:spPr>
            <a:xfrm rot="-5400000">
              <a:off x="1551054" y="784996"/>
              <a:ext cx="1281600" cy="633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67" name="Google Shape;1067;p10"/>
            <p:cNvCxnSpPr>
              <a:stCxn id="1061" idx="6"/>
              <a:endCxn id="1068" idx="1"/>
            </p:cNvCxnSpPr>
            <p:nvPr/>
          </p:nvCxnSpPr>
          <p:spPr>
            <a:xfrm flipH="1" rot="10800000">
              <a:off x="2624550" y="328425"/>
              <a:ext cx="1499100" cy="132600"/>
            </a:xfrm>
            <a:prstGeom prst="curvedConnector4">
              <a:avLst>
                <a:gd fmla="val 61152" name="adj1"/>
                <a:gd fmla="val 276055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69" name="Google Shape;1069;p10"/>
            <p:cNvCxnSpPr>
              <a:stCxn id="1068" idx="4"/>
              <a:endCxn id="1062" idx="6"/>
            </p:cNvCxnSpPr>
            <p:nvPr/>
          </p:nvCxnSpPr>
          <p:spPr>
            <a:xfrm rot="5400000">
              <a:off x="3297325" y="245050"/>
              <a:ext cx="646800" cy="11421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70" name="Google Shape;1070;p10"/>
            <p:cNvCxnSpPr>
              <a:stCxn id="1062" idx="2"/>
              <a:endCxn id="1058" idx="6"/>
            </p:cNvCxnSpPr>
            <p:nvPr/>
          </p:nvCxnSpPr>
          <p:spPr>
            <a:xfrm rot="10800000">
              <a:off x="933325" y="816200"/>
              <a:ext cx="1936200" cy="323400"/>
            </a:xfrm>
            <a:prstGeom prst="curvedConnector3">
              <a:avLst>
                <a:gd fmla="val 4064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71" name="Google Shape;1071;p10"/>
            <p:cNvCxnSpPr>
              <a:stCxn id="1058" idx="4"/>
              <a:endCxn id="1072" idx="0"/>
            </p:cNvCxnSpPr>
            <p:nvPr/>
          </p:nvCxnSpPr>
          <p:spPr>
            <a:xfrm rot="5400000">
              <a:off x="-695775" y="1872550"/>
              <a:ext cx="2505300" cy="572700"/>
            </a:xfrm>
            <a:prstGeom prst="curvedConnector3">
              <a:avLst>
                <a:gd fmla="val 513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1073" name="Google Shape;1073;p10"/>
            <p:cNvGrpSpPr/>
            <p:nvPr/>
          </p:nvGrpSpPr>
          <p:grpSpPr>
            <a:xfrm>
              <a:off x="1636250" y="1701800"/>
              <a:ext cx="279600" cy="279600"/>
              <a:chOff x="2206950" y="697000"/>
              <a:chExt cx="279600" cy="279600"/>
            </a:xfrm>
          </p:grpSpPr>
          <p:sp>
            <p:nvSpPr>
              <p:cNvPr id="1074" name="Google Shape;1074;p10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0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5" name="Google Shape;1075;p10"/>
            <p:cNvGrpSpPr/>
            <p:nvPr/>
          </p:nvGrpSpPr>
          <p:grpSpPr>
            <a:xfrm>
              <a:off x="24075" y="0"/>
              <a:ext cx="192300" cy="192300"/>
              <a:chOff x="471450" y="43325"/>
              <a:chExt cx="192300" cy="192300"/>
            </a:xfrm>
          </p:grpSpPr>
          <p:sp>
            <p:nvSpPr>
              <p:cNvPr id="1076" name="Google Shape;1076;p10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0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7" name="Google Shape;1077;p10"/>
            <p:cNvGrpSpPr/>
            <p:nvPr/>
          </p:nvGrpSpPr>
          <p:grpSpPr>
            <a:xfrm>
              <a:off x="4095625" y="300400"/>
              <a:ext cx="192300" cy="192300"/>
              <a:chOff x="4587025" y="-72475"/>
              <a:chExt cx="192300" cy="192300"/>
            </a:xfrm>
          </p:grpSpPr>
          <p:sp>
            <p:nvSpPr>
              <p:cNvPr id="1078" name="Google Shape;1078;p10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0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9" name="Google Shape;1079;p10"/>
            <p:cNvSpPr/>
            <p:nvPr/>
          </p:nvSpPr>
          <p:spPr>
            <a:xfrm flipH="1">
              <a:off x="741070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0" name="Google Shape;1080;p10"/>
            <p:cNvCxnSpPr>
              <a:stCxn id="1081" idx="7"/>
              <a:endCxn id="1082" idx="2"/>
            </p:cNvCxnSpPr>
            <p:nvPr/>
          </p:nvCxnSpPr>
          <p:spPr>
            <a:xfrm rot="5400000">
              <a:off x="4251116" y="4180621"/>
              <a:ext cx="99000" cy="1203300"/>
            </a:xfrm>
            <a:prstGeom prst="curvedConnector4">
              <a:avLst>
                <a:gd fmla="val -248860" name="adj1"/>
                <a:gd fmla="val 36637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83" name="Google Shape;1083;p10"/>
            <p:cNvCxnSpPr>
              <a:stCxn id="1082" idx="6"/>
              <a:endCxn id="1084" idx="2"/>
            </p:cNvCxnSpPr>
            <p:nvPr/>
          </p:nvCxnSpPr>
          <p:spPr>
            <a:xfrm rot="10800000">
              <a:off x="2976095" y="4400525"/>
              <a:ext cx="607200" cy="431100"/>
            </a:xfrm>
            <a:prstGeom prst="curvedConnector3">
              <a:avLst>
                <a:gd fmla="val 2015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85" name="Google Shape;1085;p10"/>
            <p:cNvCxnSpPr>
              <a:stCxn id="1084" idx="6"/>
              <a:endCxn id="1054" idx="2"/>
            </p:cNvCxnSpPr>
            <p:nvPr/>
          </p:nvCxnSpPr>
          <p:spPr>
            <a:xfrm flipH="1">
              <a:off x="1997795" y="4400388"/>
              <a:ext cx="698700" cy="762900"/>
            </a:xfrm>
            <a:prstGeom prst="curvedConnector3">
              <a:avLst>
                <a:gd fmla="val 2407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10"/>
            <p:cNvCxnSpPr>
              <a:stCxn id="1054" idx="6"/>
              <a:endCxn id="1079" idx="2"/>
            </p:cNvCxnSpPr>
            <p:nvPr/>
          </p:nvCxnSpPr>
          <p:spPr>
            <a:xfrm rot="10800000">
              <a:off x="921345" y="4389913"/>
              <a:ext cx="896100" cy="773400"/>
            </a:xfrm>
            <a:prstGeom prst="curvedConnector3">
              <a:avLst>
                <a:gd fmla="val 2977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082" name="Google Shape;1082;p10"/>
            <p:cNvSpPr/>
            <p:nvPr/>
          </p:nvSpPr>
          <p:spPr>
            <a:xfrm flipH="1">
              <a:off x="3583295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0"/>
            <p:cNvSpPr/>
            <p:nvPr/>
          </p:nvSpPr>
          <p:spPr>
            <a:xfrm flipH="1">
              <a:off x="389370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0"/>
            <p:cNvSpPr/>
            <p:nvPr/>
          </p:nvSpPr>
          <p:spPr>
            <a:xfrm flipH="1">
              <a:off x="2048745" y="39709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9" name="Google Shape;1089;p10"/>
            <p:cNvCxnSpPr>
              <a:stCxn id="1072" idx="6"/>
              <a:endCxn id="1056" idx="6"/>
            </p:cNvCxnSpPr>
            <p:nvPr/>
          </p:nvCxnSpPr>
          <p:spPr>
            <a:xfrm>
              <a:off x="130870" y="3551275"/>
              <a:ext cx="220200" cy="1428300"/>
            </a:xfrm>
            <a:prstGeom prst="curvedConnector3">
              <a:avLst>
                <a:gd fmla="val -2585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10"/>
            <p:cNvCxnSpPr>
              <a:stCxn id="1056" idx="0"/>
              <a:endCxn id="1079" idx="6"/>
            </p:cNvCxnSpPr>
            <p:nvPr/>
          </p:nvCxnSpPr>
          <p:spPr>
            <a:xfrm rot="-5400000">
              <a:off x="347370" y="4489800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10"/>
            <p:cNvCxnSpPr>
              <a:stCxn id="1079" idx="0"/>
              <a:endCxn id="1088" idx="0"/>
            </p:cNvCxnSpPr>
            <p:nvPr/>
          </p:nvCxnSpPr>
          <p:spPr>
            <a:xfrm rot="-5400000">
              <a:off x="1304470" y="3497800"/>
              <a:ext cx="328800" cy="1275300"/>
            </a:xfrm>
            <a:prstGeom prst="curvedConnector3">
              <a:avLst>
                <a:gd fmla="val 16250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2" name="Google Shape;1092;p10"/>
            <p:cNvCxnSpPr>
              <a:stCxn id="1079" idx="0"/>
              <a:endCxn id="1072" idx="2"/>
            </p:cNvCxnSpPr>
            <p:nvPr/>
          </p:nvCxnSpPr>
          <p:spPr>
            <a:xfrm flipH="1" rot="5400000">
              <a:off x="246520" y="3715150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3" name="Google Shape;1093;p10"/>
            <p:cNvCxnSpPr>
              <a:stCxn id="1081" idx="4"/>
              <a:endCxn id="1054" idx="4"/>
            </p:cNvCxnSpPr>
            <p:nvPr/>
          </p:nvCxnSpPr>
          <p:spPr>
            <a:xfrm rot="5400000">
              <a:off x="3313320" y="3565625"/>
              <a:ext cx="282000" cy="3093600"/>
            </a:xfrm>
            <a:prstGeom prst="curvedConnector3">
              <a:avLst>
                <a:gd fmla="val 19605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1094" name="Google Shape;1094;p10"/>
            <p:cNvGrpSpPr/>
            <p:nvPr/>
          </p:nvGrpSpPr>
          <p:grpSpPr>
            <a:xfrm flipH="1">
              <a:off x="2696495" y="4260588"/>
              <a:ext cx="279600" cy="279600"/>
              <a:chOff x="6238800" y="4370675"/>
              <a:chExt cx="279600" cy="279600"/>
            </a:xfrm>
          </p:grpSpPr>
          <p:sp>
            <p:nvSpPr>
              <p:cNvPr id="1095" name="Google Shape;1095;p10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0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6" name="Google Shape;1096;p10"/>
            <p:cNvGrpSpPr/>
            <p:nvPr/>
          </p:nvGrpSpPr>
          <p:grpSpPr>
            <a:xfrm flipH="1">
              <a:off x="130870" y="3411475"/>
              <a:ext cx="279600" cy="279600"/>
              <a:chOff x="8804525" y="3411475"/>
              <a:chExt cx="279600" cy="279600"/>
            </a:xfrm>
          </p:grpSpPr>
          <p:sp>
            <p:nvSpPr>
              <p:cNvPr id="1097" name="Google Shape;1097;p10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0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8" name="Google Shape;1098;p10"/>
            <p:cNvGrpSpPr/>
            <p:nvPr/>
          </p:nvGrpSpPr>
          <p:grpSpPr>
            <a:xfrm flipH="1">
              <a:off x="4861320" y="4691825"/>
              <a:ext cx="279600" cy="279600"/>
              <a:chOff x="4074075" y="4691825"/>
              <a:chExt cx="279600" cy="279600"/>
            </a:xfrm>
          </p:grpSpPr>
          <p:sp>
            <p:nvSpPr>
              <p:cNvPr id="1099" name="Google Shape;1099;p10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0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6" name="Google Shape;1056;p10"/>
            <p:cNvSpPr/>
            <p:nvPr/>
          </p:nvSpPr>
          <p:spPr>
            <a:xfrm flipH="1">
              <a:off x="351120" y="4883400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0" name="Google Shape;1100;p10"/>
            <p:cNvCxnSpPr/>
            <p:nvPr/>
          </p:nvCxnSpPr>
          <p:spPr>
            <a:xfrm flipH="1">
              <a:off x="3075370" y="4903200"/>
              <a:ext cx="561000" cy="561000"/>
            </a:xfrm>
            <a:prstGeom prst="curvedConnector3">
              <a:avLst>
                <a:gd fmla="val 1770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10"/>
            <p:cNvCxnSpPr/>
            <p:nvPr/>
          </p:nvCxnSpPr>
          <p:spPr>
            <a:xfrm flipH="1" rot="10800000">
              <a:off x="5144345" y="4524625"/>
              <a:ext cx="1169100" cy="303900"/>
            </a:xfrm>
            <a:prstGeom prst="curvedConnector3">
              <a:avLst>
                <a:gd fmla="val 6549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2" name="Google Shape;1102;p10"/>
            <p:cNvCxnSpPr>
              <a:stCxn id="1068" idx="0"/>
            </p:cNvCxnSpPr>
            <p:nvPr/>
          </p:nvCxnSpPr>
          <p:spPr>
            <a:xfrm rot="-5400000">
              <a:off x="4301575" y="-159200"/>
              <a:ext cx="349800" cy="569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</p:grpSp>
      <p:sp>
        <p:nvSpPr>
          <p:cNvPr id="1103" name="Google Shape;1103;p10"/>
          <p:cNvSpPr txBox="1"/>
          <p:nvPr>
            <p:ph idx="1" type="subTitle"/>
          </p:nvPr>
        </p:nvSpPr>
        <p:spPr>
          <a:xfrm>
            <a:off x="4539000" y="3936475"/>
            <a:ext cx="45288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Per: Marc Sirvent (240198), </a:t>
            </a:r>
            <a:endParaRPr sz="1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Marcel Aranich (251453)</a:t>
            </a:r>
            <a:endParaRPr sz="1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Deep Learning 2024</a:t>
            </a:r>
            <a:endParaRPr sz="1900"/>
          </a:p>
        </p:txBody>
      </p:sp>
      <p:cxnSp>
        <p:nvCxnSpPr>
          <p:cNvPr id="1104" name="Google Shape;1104;p10"/>
          <p:cNvCxnSpPr/>
          <p:nvPr/>
        </p:nvCxnSpPr>
        <p:spPr>
          <a:xfrm rot="10800000">
            <a:off x="1614600" y="1780250"/>
            <a:ext cx="59148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pic>
        <p:nvPicPr>
          <p:cNvPr id="1105" name="Google Shape;11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" y="3632450"/>
            <a:ext cx="2681974" cy="13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0"/>
          <p:cNvSpPr txBox="1"/>
          <p:nvPr>
            <p:ph type="title"/>
          </p:nvPr>
        </p:nvSpPr>
        <p:spPr>
          <a:xfrm>
            <a:off x="1826100" y="3474650"/>
            <a:ext cx="5491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EAAAFF"/>
                </a:solidFill>
              </a:rPr>
              <a:t>Any questions? </a:t>
            </a:r>
            <a:endParaRPr sz="1800">
              <a:solidFill>
                <a:srgbClr val="EAAA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"/>
          <p:cNvSpPr txBox="1"/>
          <p:nvPr>
            <p:ph type="title"/>
          </p:nvPr>
        </p:nvSpPr>
        <p:spPr>
          <a:xfrm>
            <a:off x="7962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000"/>
              <a:t>INDEX: </a:t>
            </a:r>
            <a:endParaRPr sz="3000"/>
          </a:p>
        </p:txBody>
      </p:sp>
      <p:sp>
        <p:nvSpPr>
          <p:cNvPr id="678" name="Google Shape;678;p3"/>
          <p:cNvSpPr txBox="1"/>
          <p:nvPr>
            <p:ph idx="2" type="title"/>
          </p:nvPr>
        </p:nvSpPr>
        <p:spPr>
          <a:xfrm>
            <a:off x="820692" y="1591093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9" name="Google Shape;679;p3"/>
          <p:cNvSpPr txBox="1"/>
          <p:nvPr>
            <p:ph idx="3" type="title"/>
          </p:nvPr>
        </p:nvSpPr>
        <p:spPr>
          <a:xfrm>
            <a:off x="796199" y="3250071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0" name="Google Shape;680;p3"/>
          <p:cNvSpPr txBox="1"/>
          <p:nvPr>
            <p:ph idx="4" type="title"/>
          </p:nvPr>
        </p:nvSpPr>
        <p:spPr>
          <a:xfrm>
            <a:off x="3509756" y="1591107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1" name="Google Shape;681;p3"/>
          <p:cNvSpPr txBox="1"/>
          <p:nvPr>
            <p:ph idx="5" type="title"/>
          </p:nvPr>
        </p:nvSpPr>
        <p:spPr>
          <a:xfrm>
            <a:off x="3468474" y="3250071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82" name="Google Shape;682;p3"/>
          <p:cNvSpPr txBox="1"/>
          <p:nvPr>
            <p:ph idx="6" type="title"/>
          </p:nvPr>
        </p:nvSpPr>
        <p:spPr>
          <a:xfrm>
            <a:off x="6201072" y="1591107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3" name="Google Shape;683;p3"/>
          <p:cNvSpPr txBox="1"/>
          <p:nvPr>
            <p:ph idx="7" type="title"/>
          </p:nvPr>
        </p:nvSpPr>
        <p:spPr>
          <a:xfrm>
            <a:off x="6132286" y="3250071"/>
            <a:ext cx="1026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84" name="Google Shape;684;p3"/>
          <p:cNvSpPr txBox="1"/>
          <p:nvPr>
            <p:ph idx="1" type="subTitle"/>
          </p:nvPr>
        </p:nvSpPr>
        <p:spPr>
          <a:xfrm>
            <a:off x="796200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685" name="Google Shape;685;p3"/>
          <p:cNvSpPr txBox="1"/>
          <p:nvPr>
            <p:ph idx="8" type="subTitle"/>
          </p:nvPr>
        </p:nvSpPr>
        <p:spPr>
          <a:xfrm>
            <a:off x="3457375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686" name="Google Shape;686;p3"/>
          <p:cNvSpPr txBox="1"/>
          <p:nvPr>
            <p:ph idx="9" type="subTitle"/>
          </p:nvPr>
        </p:nvSpPr>
        <p:spPr>
          <a:xfrm>
            <a:off x="6118550" y="2144675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87" name="Google Shape;687;p3"/>
          <p:cNvSpPr txBox="1"/>
          <p:nvPr>
            <p:ph idx="13" type="subTitle"/>
          </p:nvPr>
        </p:nvSpPr>
        <p:spPr>
          <a:xfrm>
            <a:off x="796200" y="3841800"/>
            <a:ext cx="26724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Complications</a:t>
            </a:r>
            <a:endParaRPr sz="1900"/>
          </a:p>
        </p:txBody>
      </p:sp>
      <p:sp>
        <p:nvSpPr>
          <p:cNvPr id="688" name="Google Shape;688;p3"/>
          <p:cNvSpPr txBox="1"/>
          <p:nvPr>
            <p:ph idx="14" type="subTitle"/>
          </p:nvPr>
        </p:nvSpPr>
        <p:spPr>
          <a:xfrm>
            <a:off x="3457375" y="3841800"/>
            <a:ext cx="2513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Improvements</a:t>
            </a:r>
            <a:endParaRPr sz="1800"/>
          </a:p>
        </p:txBody>
      </p:sp>
      <p:sp>
        <p:nvSpPr>
          <p:cNvPr id="689" name="Google Shape;689;p3"/>
          <p:cNvSpPr txBox="1"/>
          <p:nvPr>
            <p:ph idx="15" type="subTitle"/>
          </p:nvPr>
        </p:nvSpPr>
        <p:spPr>
          <a:xfrm>
            <a:off x="6118550" y="3841800"/>
            <a:ext cx="2305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End</a:t>
            </a:r>
            <a:endParaRPr/>
          </a:p>
        </p:txBody>
      </p:sp>
      <p:cxnSp>
        <p:nvCxnSpPr>
          <p:cNvPr id="690" name="Google Shape;690;p3"/>
          <p:cNvCxnSpPr/>
          <p:nvPr/>
        </p:nvCxnSpPr>
        <p:spPr>
          <a:xfrm flipH="1">
            <a:off x="710400" y="1557475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sp>
        <p:nvSpPr>
          <p:cNvPr id="691" name="Google Shape;691;p3"/>
          <p:cNvSpPr/>
          <p:nvPr/>
        </p:nvSpPr>
        <p:spPr>
          <a:xfrm>
            <a:off x="8342513" y="1415800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"/>
          <p:cNvSpPr/>
          <p:nvPr/>
        </p:nvSpPr>
        <p:spPr>
          <a:xfrm>
            <a:off x="8367025" y="2348625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" name="Google Shape;693;p3"/>
          <p:cNvCxnSpPr>
            <a:stCxn id="692" idx="0"/>
            <a:endCxn id="694" idx="2"/>
          </p:cNvCxnSpPr>
          <p:nvPr/>
        </p:nvCxnSpPr>
        <p:spPr>
          <a:xfrm rot="-5400000">
            <a:off x="8415475" y="1871625"/>
            <a:ext cx="518700" cy="4353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5" name="Google Shape;695;p3"/>
          <p:cNvSpPr/>
          <p:nvPr/>
        </p:nvSpPr>
        <p:spPr>
          <a:xfrm>
            <a:off x="7907988" y="1072250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"/>
          <p:cNvSpPr/>
          <p:nvPr/>
        </p:nvSpPr>
        <p:spPr>
          <a:xfrm>
            <a:off x="8892400" y="1772100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"/>
          <p:cNvSpPr/>
          <p:nvPr/>
        </p:nvSpPr>
        <p:spPr>
          <a:xfrm>
            <a:off x="8667675" y="574100"/>
            <a:ext cx="180300" cy="180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3"/>
          <p:cNvCxnSpPr>
            <a:stCxn id="695" idx="4"/>
            <a:endCxn id="692" idx="0"/>
          </p:cNvCxnSpPr>
          <p:nvPr/>
        </p:nvCxnSpPr>
        <p:spPr>
          <a:xfrm flipH="1" rot="-5400000">
            <a:off x="7631238" y="1522700"/>
            <a:ext cx="1160700" cy="491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</p:cxnSp>
      <p:cxnSp>
        <p:nvCxnSpPr>
          <p:cNvPr id="698" name="Google Shape;698;p3"/>
          <p:cNvCxnSpPr>
            <a:stCxn id="694" idx="0"/>
            <a:endCxn id="696" idx="4"/>
          </p:cNvCxnSpPr>
          <p:nvPr/>
        </p:nvCxnSpPr>
        <p:spPr>
          <a:xfrm flipH="1" rot="5400000">
            <a:off x="8345200" y="1167000"/>
            <a:ext cx="1017600" cy="192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</p:cxnSp>
      <p:cxnSp>
        <p:nvCxnSpPr>
          <p:cNvPr id="699" name="Google Shape;699;p3"/>
          <p:cNvCxnSpPr>
            <a:stCxn id="694" idx="4"/>
            <a:endCxn id="692" idx="6"/>
          </p:cNvCxnSpPr>
          <p:nvPr/>
        </p:nvCxnSpPr>
        <p:spPr>
          <a:xfrm rot="5400000">
            <a:off x="8473450" y="1961850"/>
            <a:ext cx="550800" cy="4029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</p:cxnSp>
      <p:cxnSp>
        <p:nvCxnSpPr>
          <p:cNvPr id="700" name="Google Shape;700;p3"/>
          <p:cNvCxnSpPr>
            <a:stCxn id="696" idx="4"/>
            <a:endCxn id="691" idx="6"/>
          </p:cNvCxnSpPr>
          <p:nvPr/>
        </p:nvCxnSpPr>
        <p:spPr>
          <a:xfrm rot="5400000">
            <a:off x="8264625" y="1012700"/>
            <a:ext cx="751500" cy="2349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49803"/>
              </a:schemeClr>
            </a:outerShdw>
          </a:effectLst>
        </p:spPr>
      </p:cxnSp>
      <p:sp>
        <p:nvSpPr>
          <p:cNvPr id="701" name="Google Shape;701;p3"/>
          <p:cNvSpPr/>
          <p:nvPr/>
        </p:nvSpPr>
        <p:spPr>
          <a:xfrm>
            <a:off x="8796100" y="3250075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3"/>
          <p:cNvCxnSpPr>
            <a:stCxn id="692" idx="2"/>
            <a:endCxn id="701" idx="2"/>
          </p:cNvCxnSpPr>
          <p:nvPr/>
        </p:nvCxnSpPr>
        <p:spPr>
          <a:xfrm>
            <a:off x="8367025" y="2438775"/>
            <a:ext cx="429000" cy="869100"/>
          </a:xfrm>
          <a:prstGeom prst="curvedConnector3">
            <a:avLst>
              <a:gd fmla="val -34003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03" name="Google Shape;703;p3"/>
          <p:cNvSpPr/>
          <p:nvPr/>
        </p:nvSpPr>
        <p:spPr>
          <a:xfrm>
            <a:off x="7649400" y="-1463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"/>
          <p:cNvSpPr/>
          <p:nvPr/>
        </p:nvSpPr>
        <p:spPr>
          <a:xfrm>
            <a:off x="8060463" y="3653963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3"/>
          <p:cNvCxnSpPr>
            <a:stCxn id="704" idx="6"/>
            <a:endCxn id="701" idx="4"/>
          </p:cNvCxnSpPr>
          <p:nvPr/>
        </p:nvCxnSpPr>
        <p:spPr>
          <a:xfrm flipH="1" rot="10800000">
            <a:off x="8176263" y="3365963"/>
            <a:ext cx="677700" cy="3459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06" name="Google Shape;706;p3"/>
          <p:cNvCxnSpPr>
            <a:stCxn id="701" idx="0"/>
            <a:endCxn id="692" idx="4"/>
          </p:cNvCxnSpPr>
          <p:nvPr/>
        </p:nvCxnSpPr>
        <p:spPr>
          <a:xfrm flipH="1" rot="5400000">
            <a:off x="8294950" y="2691025"/>
            <a:ext cx="721200" cy="3969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07" name="Google Shape;707;p3"/>
          <p:cNvSpPr/>
          <p:nvPr/>
        </p:nvSpPr>
        <p:spPr>
          <a:xfrm>
            <a:off x="8316125" y="4228075"/>
            <a:ext cx="1099500" cy="1099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"/>
          <p:cNvSpPr/>
          <p:nvPr/>
        </p:nvSpPr>
        <p:spPr>
          <a:xfrm>
            <a:off x="7995775" y="2902650"/>
            <a:ext cx="488700" cy="4887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3"/>
          <p:cNvCxnSpPr/>
          <p:nvPr/>
        </p:nvCxnSpPr>
        <p:spPr>
          <a:xfrm flipH="1">
            <a:off x="3377400" y="1557475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710" name="Google Shape;710;p3"/>
          <p:cNvCxnSpPr/>
          <p:nvPr/>
        </p:nvCxnSpPr>
        <p:spPr>
          <a:xfrm flipH="1">
            <a:off x="6044400" y="1557475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711" name="Google Shape;711;p3"/>
          <p:cNvCxnSpPr/>
          <p:nvPr/>
        </p:nvCxnSpPr>
        <p:spPr>
          <a:xfrm flipH="1">
            <a:off x="710400" y="3248843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712" name="Google Shape;712;p3"/>
          <p:cNvCxnSpPr/>
          <p:nvPr/>
        </p:nvCxnSpPr>
        <p:spPr>
          <a:xfrm flipH="1">
            <a:off x="3377400" y="3248843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713" name="Google Shape;713;p3"/>
          <p:cNvCxnSpPr/>
          <p:nvPr/>
        </p:nvCxnSpPr>
        <p:spPr>
          <a:xfrm flipH="1">
            <a:off x="6044400" y="3248843"/>
            <a:ext cx="9600" cy="118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"/>
          <p:cNvSpPr/>
          <p:nvPr/>
        </p:nvSpPr>
        <p:spPr>
          <a:xfrm>
            <a:off x="4838800" y="605850"/>
            <a:ext cx="3931800" cy="3931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 txBox="1"/>
          <p:nvPr>
            <p:ph type="title"/>
          </p:nvPr>
        </p:nvSpPr>
        <p:spPr>
          <a:xfrm>
            <a:off x="1122575" y="1516172"/>
            <a:ext cx="3494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700"/>
              <a:t>IDEA:</a:t>
            </a:r>
            <a:endParaRPr sz="2700"/>
          </a:p>
        </p:txBody>
      </p:sp>
      <p:sp>
        <p:nvSpPr>
          <p:cNvPr id="720" name="Google Shape;720;p4"/>
          <p:cNvSpPr txBox="1"/>
          <p:nvPr>
            <p:ph idx="1" type="subTitle"/>
          </p:nvPr>
        </p:nvSpPr>
        <p:spPr>
          <a:xfrm>
            <a:off x="1122575" y="2244945"/>
            <a:ext cx="34947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Identify Pincho from any other dog using a convolutional neural network (cnn). </a:t>
            </a:r>
            <a:endParaRPr sz="1700"/>
          </a:p>
        </p:txBody>
      </p:sp>
      <p:cxnSp>
        <p:nvCxnSpPr>
          <p:cNvPr id="721" name="Google Shape;721;p4"/>
          <p:cNvCxnSpPr/>
          <p:nvPr/>
        </p:nvCxnSpPr>
        <p:spPr>
          <a:xfrm>
            <a:off x="901050" y="1262125"/>
            <a:ext cx="5100" cy="287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sp>
        <p:nvSpPr>
          <p:cNvPr id="722" name="Google Shape;722;p4"/>
          <p:cNvSpPr/>
          <p:nvPr/>
        </p:nvSpPr>
        <p:spPr>
          <a:xfrm>
            <a:off x="4765863" y="15063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3" name="Google Shape;723;p4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24" name="Google Shape;724;p4"/>
            <p:cNvSpPr/>
            <p:nvPr/>
          </p:nvSpPr>
          <p:spPr>
            <a:xfrm flipH="1" rot="10800000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"/>
            <p:cNvSpPr/>
            <p:nvPr/>
          </p:nvSpPr>
          <p:spPr>
            <a:xfrm flipH="1" rot="10800000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6" name="Google Shape;726;p4"/>
            <p:cNvCxnSpPr>
              <a:stCxn id="727" idx="7"/>
              <a:endCxn id="728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fmla="val -392572" name="adj1"/>
                <a:gd fmla="val 35000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29" name="Google Shape;729;p4"/>
            <p:cNvCxnSpPr>
              <a:stCxn id="728" idx="6"/>
              <a:endCxn id="730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fmla="val 1691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31" name="Google Shape;731;p4"/>
            <p:cNvCxnSpPr>
              <a:stCxn id="730" idx="6"/>
              <a:endCxn id="725" idx="2"/>
            </p:cNvCxnSpPr>
            <p:nvPr/>
          </p:nvCxnSpPr>
          <p:spPr>
            <a:xfrm flipH="1" rot="10800000">
              <a:off x="6336875" y="373438"/>
              <a:ext cx="879900" cy="730200"/>
            </a:xfrm>
            <a:prstGeom prst="curvedConnector3">
              <a:avLst>
                <a:gd fmla="val 27171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4"/>
            <p:cNvCxnSpPr>
              <a:stCxn id="725" idx="6"/>
              <a:endCxn id="724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fmla="val 2189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28" name="Google Shape;728;p4"/>
            <p:cNvSpPr/>
            <p:nvPr/>
          </p:nvSpPr>
          <p:spPr>
            <a:xfrm flipH="1" rot="10800000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"/>
            <p:cNvSpPr/>
            <p:nvPr/>
          </p:nvSpPr>
          <p:spPr>
            <a:xfrm flipH="1" rot="10800000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"/>
            <p:cNvSpPr/>
            <p:nvPr/>
          </p:nvSpPr>
          <p:spPr>
            <a:xfrm flipH="1" rot="10800000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5" name="Google Shape;735;p4"/>
            <p:cNvCxnSpPr>
              <a:stCxn id="736" idx="6"/>
              <a:endCxn id="737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fmla="val -1690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4"/>
            <p:cNvCxnSpPr>
              <a:stCxn id="737" idx="0"/>
              <a:endCxn id="724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39" name="Google Shape;739;p4"/>
            <p:cNvCxnSpPr>
              <a:stCxn id="724" idx="0"/>
              <a:endCxn id="734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fmla="val 69738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40" name="Google Shape;740;p4"/>
            <p:cNvCxnSpPr>
              <a:stCxn id="724" idx="0"/>
              <a:endCxn id="736" idx="2"/>
            </p:cNvCxnSpPr>
            <p:nvPr/>
          </p:nvCxnSpPr>
          <p:spPr>
            <a:xfrm flipH="1" rot="-5400000">
              <a:off x="8038350" y="1367975"/>
              <a:ext cx="748500" cy="4209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41" name="Google Shape;741;p4"/>
            <p:cNvCxnSpPr>
              <a:stCxn id="727" idx="4"/>
              <a:endCxn id="725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fmla="val 15157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42" name="Google Shape;742;p4"/>
            <p:cNvCxnSpPr>
              <a:stCxn id="725" idx="5"/>
              <a:endCxn id="737" idx="4"/>
            </p:cNvCxnSpPr>
            <p:nvPr/>
          </p:nvCxnSpPr>
          <p:spPr>
            <a:xfrm flipH="1" rot="-5400000">
              <a:off x="7918971" y="-238583"/>
              <a:ext cx="118800" cy="1215300"/>
            </a:xfrm>
            <a:prstGeom prst="curvedConnector3">
              <a:avLst>
                <a:gd fmla="val -13043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743" name="Google Shape;743;p4"/>
            <p:cNvGrpSpPr/>
            <p:nvPr/>
          </p:nvGrpSpPr>
          <p:grpSpPr>
            <a:xfrm flipH="1" rot="10800000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44" name="Google Shape;744;p4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p4"/>
            <p:cNvGrpSpPr/>
            <p:nvPr/>
          </p:nvGrpSpPr>
          <p:grpSpPr>
            <a:xfrm flipH="1" rot="10800000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46" name="Google Shape;746;p4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p4"/>
            <p:cNvGrpSpPr/>
            <p:nvPr/>
          </p:nvGrpSpPr>
          <p:grpSpPr>
            <a:xfrm flipH="1" rot="10800000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48" name="Google Shape;748;p4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4"/>
            <p:cNvSpPr/>
            <p:nvPr/>
          </p:nvSpPr>
          <p:spPr>
            <a:xfrm flipH="1" rot="10800000">
              <a:off x="8489950" y="428325"/>
              <a:ext cx="192300" cy="192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"/>
            <p:cNvSpPr/>
            <p:nvPr/>
          </p:nvSpPr>
          <p:spPr>
            <a:xfrm flipH="1" rot="10800000">
              <a:off x="7010388" y="454700"/>
              <a:ext cx="344300" cy="1244950"/>
            </a:xfrm>
            <a:custGeom>
              <a:rect b="b" l="l" r="r" t="t"/>
              <a:pathLst>
                <a:path extrusionOk="0" h="49798" w="13772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0" name="Google Shape;750;p4"/>
            <p:cNvCxnSpPr/>
            <p:nvPr/>
          </p:nvCxnSpPr>
          <p:spPr>
            <a:xfrm flipH="1" rot="10800000">
              <a:off x="5397000" y="39825"/>
              <a:ext cx="561000" cy="561000"/>
            </a:xfrm>
            <a:prstGeom prst="curvedConnector3">
              <a:avLst>
                <a:gd fmla="val 1418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751" name="Google Shape;75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129411" y="896348"/>
            <a:ext cx="3350400" cy="3350700"/>
          </a:xfrm>
          <a:prstGeom prst="ellipse">
            <a:avLst/>
          </a:prstGeom>
          <a:noFill/>
          <a:ln>
            <a:noFill/>
          </a:ln>
          <a:effectLst>
            <a:outerShdw blurRad="228600" rotWithShape="0" algn="bl">
              <a:schemeClr val="accent1">
                <a:alpha val="29803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g2e2ea4ff954_0_14"/>
          <p:cNvGrpSpPr/>
          <p:nvPr/>
        </p:nvGrpSpPr>
        <p:grpSpPr>
          <a:xfrm rot="-2700000">
            <a:off x="6646132" y="-2682071"/>
            <a:ext cx="4254884" cy="5366582"/>
            <a:chOff x="-420275" y="-1668159"/>
            <a:chExt cx="4254925" cy="5366634"/>
          </a:xfrm>
        </p:grpSpPr>
        <p:sp>
          <p:nvSpPr>
            <p:cNvPr id="757" name="Google Shape;757;g2e2ea4ff954_0_1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e2ea4ff954_0_1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9" name="Google Shape;759;g2e2ea4ff954_0_14"/>
            <p:cNvCxnSpPr>
              <a:endCxn id="757" idx="4"/>
            </p:cNvCxnSpPr>
            <p:nvPr/>
          </p:nvCxnSpPr>
          <p:spPr>
            <a:xfrm rot="2700000">
              <a:off x="-485968" y="-37553"/>
              <a:ext cx="1031386" cy="241406"/>
            </a:xfrm>
            <a:prstGeom prst="curvedConnector4">
              <a:avLst>
                <a:gd fmla="val 42539" name="adj1"/>
                <a:gd fmla="val 209579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g2e2ea4ff954_0_14"/>
            <p:cNvCxnSpPr>
              <a:stCxn id="757" idx="6"/>
              <a:endCxn id="758" idx="2"/>
            </p:cNvCxnSpPr>
            <p:nvPr/>
          </p:nvCxnSpPr>
          <p:spPr>
            <a:xfrm rot="2700000">
              <a:off x="-95255" y="1274339"/>
              <a:ext cx="2501461" cy="362322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g2e2ea4ff954_0_14"/>
            <p:cNvCxnSpPr>
              <a:stCxn id="758" idx="6"/>
              <a:endCxn id="762" idx="0"/>
            </p:cNvCxnSpPr>
            <p:nvPr/>
          </p:nvCxnSpPr>
          <p:spPr>
            <a:xfrm rot="-8100000">
              <a:off x="726709" y="728781"/>
              <a:ext cx="2085682" cy="1173514"/>
            </a:xfrm>
            <a:prstGeom prst="curvedConnector4">
              <a:avLst>
                <a:gd fmla="val -12683" name="adj1"/>
                <a:gd fmla="val 123780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63" name="Google Shape;763;g2e2ea4ff954_0_1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e2ea4ff954_0_1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5" name="Google Shape;765;g2e2ea4ff954_0_14"/>
            <p:cNvCxnSpPr>
              <a:endCxn id="766" idx="2"/>
            </p:cNvCxnSpPr>
            <p:nvPr/>
          </p:nvCxnSpPr>
          <p:spPr>
            <a:xfrm flipH="1" rot="-2700000">
              <a:off x="468049" y="1951635"/>
              <a:ext cx="1857852" cy="747129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67" name="Google Shape;767;g2e2ea4ff954_0_14"/>
            <p:cNvCxnSpPr>
              <a:stCxn id="758" idx="2"/>
              <a:endCxn id="766" idx="6"/>
            </p:cNvCxnSpPr>
            <p:nvPr/>
          </p:nvCxnSpPr>
          <p:spPr>
            <a:xfrm rot="2700000">
              <a:off x="1531876" y="2328941"/>
              <a:ext cx="44548" cy="1055993"/>
            </a:xfrm>
            <a:prstGeom prst="curvedConnector5">
              <a:avLst>
                <a:gd fmla="val -593816" name="adj1"/>
                <a:gd fmla="val 49921" name="adj2"/>
                <a:gd fmla="val 698058" name="adj3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68" name="Google Shape;768;g2e2ea4ff954_0_14"/>
            <p:cNvCxnSpPr>
              <a:stCxn id="763" idx="6"/>
              <a:endCxn id="769" idx="3"/>
            </p:cNvCxnSpPr>
            <p:nvPr/>
          </p:nvCxnSpPr>
          <p:spPr>
            <a:xfrm rot="-2700000">
              <a:off x="2664694" y="-270175"/>
              <a:ext cx="439962" cy="79295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70" name="Google Shape;770;g2e2ea4ff954_0_14"/>
            <p:cNvCxnSpPr>
              <a:stCxn id="769" idx="4"/>
              <a:endCxn id="758" idx="6"/>
            </p:cNvCxnSpPr>
            <p:nvPr/>
          </p:nvCxnSpPr>
          <p:spPr>
            <a:xfrm rot="2700000">
              <a:off x="2424810" y="141225"/>
              <a:ext cx="630881" cy="2464550"/>
            </a:xfrm>
            <a:prstGeom prst="curvedConnector4">
              <a:avLst>
                <a:gd fmla="val 50033" name="adj1"/>
                <a:gd fmla="val 141935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71" name="Google Shape;771;g2e2ea4ff954_0_14"/>
            <p:cNvCxnSpPr>
              <a:stCxn id="764" idx="2"/>
              <a:endCxn id="758" idx="0"/>
            </p:cNvCxnSpPr>
            <p:nvPr/>
          </p:nvCxnSpPr>
          <p:spPr>
            <a:xfrm rot="2700000">
              <a:off x="1365363" y="1373317"/>
              <a:ext cx="1052599" cy="740765"/>
            </a:xfrm>
            <a:prstGeom prst="curvedConnector4">
              <a:avLst>
                <a:gd fmla="val -25131" name="adj1"/>
                <a:gd fmla="val 49998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72" name="Google Shape;772;g2e2ea4ff954_0_14"/>
            <p:cNvCxnSpPr>
              <a:stCxn id="763" idx="5"/>
            </p:cNvCxnSpPr>
            <p:nvPr/>
          </p:nvCxnSpPr>
          <p:spPr>
            <a:xfrm flipH="1" rot="8100000">
              <a:off x="1777471" y="-1537289"/>
              <a:ext cx="970292" cy="1448862"/>
            </a:xfrm>
            <a:prstGeom prst="curvedConnector3">
              <a:avLst>
                <a:gd fmla="val -1643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73" name="Google Shape;773;g2e2ea4ff954_0_14"/>
            <p:cNvCxnSpPr>
              <a:stCxn id="758" idx="4"/>
              <a:endCxn id="774" idx="0"/>
            </p:cNvCxnSpPr>
            <p:nvPr/>
          </p:nvCxnSpPr>
          <p:spPr>
            <a:xfrm rot="2700000">
              <a:off x="1731144" y="2765325"/>
              <a:ext cx="771312" cy="446326"/>
            </a:xfrm>
            <a:prstGeom prst="curvedConnector3">
              <a:avLst>
                <a:gd fmla="val 4835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775" name="Google Shape;775;g2e2ea4ff954_0_1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776" name="Google Shape;776;g2e2ea4ff954_0_1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2e2ea4ff954_0_1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7" name="Google Shape;777;g2e2ea4ff954_0_1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778" name="Google Shape;778;g2e2ea4ff954_0_1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g2e2ea4ff954_0_1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" name="Google Shape;779;g2e2ea4ff954_0_1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780" name="Google Shape;780;g2e2ea4ff954_0_1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g2e2ea4ff954_0_1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g2e2ea4ff954_0_1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782" name="Google Shape;782;g2e2ea4ff954_0_1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2e2ea4ff954_0_1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3" name="Google Shape;783;g2e2ea4ff954_0_1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4" name="Google Shape;784;g2e2ea4ff954_0_14"/>
            <p:cNvCxnSpPr>
              <a:stCxn id="783" idx="0"/>
              <a:endCxn id="762" idx="4"/>
            </p:cNvCxnSpPr>
            <p:nvPr/>
          </p:nvCxnSpPr>
          <p:spPr>
            <a:xfrm flipH="1" rot="8100000">
              <a:off x="-161625" y="1109112"/>
              <a:ext cx="2248600" cy="878227"/>
            </a:xfrm>
            <a:prstGeom prst="curvedConnector3">
              <a:avLst>
                <a:gd fmla="val 4946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85" name="Google Shape;785;g2e2ea4ff954_0_14"/>
          <p:cNvGrpSpPr/>
          <p:nvPr/>
        </p:nvGrpSpPr>
        <p:grpSpPr>
          <a:xfrm rot="-5400000">
            <a:off x="3135698" y="407390"/>
            <a:ext cx="3265825" cy="5144600"/>
            <a:chOff x="218875" y="-56400"/>
            <a:chExt cx="3265825" cy="5144600"/>
          </a:xfrm>
        </p:grpSpPr>
        <p:sp>
          <p:nvSpPr>
            <p:cNvPr id="786" name="Google Shape;786;g2e2ea4ff954_0_14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e2ea4ff954_0_14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8" name="Google Shape;788;g2e2ea4ff954_0_14"/>
            <p:cNvCxnSpPr>
              <a:endCxn id="786" idx="4"/>
            </p:cNvCxnSpPr>
            <p:nvPr/>
          </p:nvCxnSpPr>
          <p:spPr>
            <a:xfrm flipH="1" rot="5400000">
              <a:off x="138325" y="703850"/>
              <a:ext cx="900000" cy="5586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89" name="Google Shape;789;g2e2ea4ff954_0_14"/>
            <p:cNvCxnSpPr>
              <a:stCxn id="786" idx="6"/>
              <a:endCxn id="787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90" name="Google Shape;790;g2e2ea4ff954_0_14"/>
            <p:cNvCxnSpPr>
              <a:stCxn id="787" idx="6"/>
              <a:endCxn id="791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fmla="val -36919" name="adj1"/>
                <a:gd fmla="val 11033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92" name="Google Shape;792;g2e2ea4ff954_0_14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e2ea4ff954_0_14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4" name="Google Shape;794;g2e2ea4ff954_0_14"/>
            <p:cNvCxnSpPr>
              <a:endCxn id="795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96" name="Google Shape;796;g2e2ea4ff954_0_14"/>
            <p:cNvCxnSpPr>
              <a:stCxn id="787" idx="2"/>
              <a:endCxn id="795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97" name="Google Shape;797;g2e2ea4ff954_0_14"/>
            <p:cNvCxnSpPr>
              <a:stCxn id="792" idx="6"/>
              <a:endCxn id="798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fmla="val 48384" name="adj1"/>
                <a:gd fmla="val 206869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799" name="Google Shape;799;g2e2ea4ff954_0_14"/>
            <p:cNvCxnSpPr>
              <a:stCxn id="798" idx="4"/>
              <a:endCxn id="787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00" name="Google Shape;800;g2e2ea4ff954_0_14"/>
            <p:cNvCxnSpPr>
              <a:stCxn id="793" idx="2"/>
              <a:endCxn id="787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fmla="val -107993" name="adj1"/>
                <a:gd fmla="val 5355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01" name="Google Shape;801;g2e2ea4ff954_0_14"/>
            <p:cNvCxnSpPr>
              <a:stCxn id="792" idx="5"/>
            </p:cNvCxnSpPr>
            <p:nvPr/>
          </p:nvCxnSpPr>
          <p:spPr>
            <a:xfrm flipH="1" rot="-5400000">
              <a:off x="1745716" y="728541"/>
              <a:ext cx="1710600" cy="338400"/>
            </a:xfrm>
            <a:prstGeom prst="curvedConnector3">
              <a:avLst>
                <a:gd fmla="val 5049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02" name="Google Shape;802;g2e2ea4ff954_0_14"/>
            <p:cNvCxnSpPr>
              <a:stCxn id="787" idx="4"/>
              <a:endCxn id="803" idx="0"/>
            </p:cNvCxnSpPr>
            <p:nvPr/>
          </p:nvCxnSpPr>
          <p:spPr>
            <a:xfrm flipH="1" rot="-5400000">
              <a:off x="1686450" y="2873438"/>
              <a:ext cx="861000" cy="230100"/>
            </a:xfrm>
            <a:prstGeom prst="curvedConnector3">
              <a:avLst>
                <a:gd fmla="val 4999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804" name="Google Shape;804;g2e2ea4ff954_0_14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805" name="Google Shape;805;g2e2ea4ff954_0_1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g2e2ea4ff954_0_14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6" name="Google Shape;806;g2e2ea4ff954_0_14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807" name="Google Shape;807;g2e2ea4ff954_0_1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g2e2ea4ff954_0_1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8" name="Google Shape;808;g2e2ea4ff954_0_14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809" name="Google Shape;809;g2e2ea4ff954_0_14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g2e2ea4ff954_0_14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0" name="Google Shape;810;g2e2ea4ff954_0_14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811" name="Google Shape;811;g2e2ea4ff954_0_14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g2e2ea4ff954_0_14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2" name="Google Shape;812;g2e2ea4ff954_0_14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3" name="Google Shape;813;g2e2ea4ff954_0_14"/>
            <p:cNvCxnSpPr>
              <a:stCxn id="812" idx="0"/>
              <a:endCxn id="791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814" name="Google Shape;814;g2e2ea4ff954_0_14"/>
          <p:cNvSpPr/>
          <p:nvPr/>
        </p:nvSpPr>
        <p:spPr>
          <a:xfrm rot="3262669">
            <a:off x="6386826" y="2258145"/>
            <a:ext cx="732954" cy="72130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2e2ea4ff954_0_14"/>
          <p:cNvSpPr/>
          <p:nvPr/>
        </p:nvSpPr>
        <p:spPr>
          <a:xfrm rot="-3292095">
            <a:off x="1097134" y="2443572"/>
            <a:ext cx="1068191" cy="107227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2e2ea4ff954_0_14"/>
          <p:cNvSpPr/>
          <p:nvPr/>
        </p:nvSpPr>
        <p:spPr>
          <a:xfrm rot="3261858">
            <a:off x="3656130" y="2596137"/>
            <a:ext cx="448484" cy="40827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e2ea4ff954_0_14"/>
          <p:cNvSpPr/>
          <p:nvPr/>
        </p:nvSpPr>
        <p:spPr>
          <a:xfrm rot="8100000">
            <a:off x="3545321" y="4321708"/>
            <a:ext cx="354260" cy="35426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2e2ea4ff954_0_14"/>
          <p:cNvSpPr txBox="1"/>
          <p:nvPr>
            <p:ph type="title"/>
          </p:nvPr>
        </p:nvSpPr>
        <p:spPr>
          <a:xfrm>
            <a:off x="720000" y="445025"/>
            <a:ext cx="500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Pincho (207) </a:t>
            </a:r>
            <a:endParaRPr/>
          </a:p>
        </p:txBody>
      </p:sp>
      <p:cxnSp>
        <p:nvCxnSpPr>
          <p:cNvPr id="819" name="Google Shape;819;g2e2ea4ff954_0_14"/>
          <p:cNvCxnSpPr/>
          <p:nvPr/>
        </p:nvCxnSpPr>
        <p:spPr>
          <a:xfrm flipH="1">
            <a:off x="556200" y="1407475"/>
            <a:ext cx="11400" cy="342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pic>
        <p:nvPicPr>
          <p:cNvPr id="820" name="Google Shape;820;g2e2ea4ff95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901" y="1170125"/>
            <a:ext cx="2048502" cy="15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e2ea4ff954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075" y="641338"/>
            <a:ext cx="1717750" cy="128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e2ea4ff954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056375"/>
            <a:ext cx="2460698" cy="184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e2ea4ff954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3099" y="2858900"/>
            <a:ext cx="2243876" cy="16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e2ea4ff954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8638" y="1344376"/>
            <a:ext cx="1717750" cy="128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e2ea4ff954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9375" y="3535201"/>
            <a:ext cx="1961677" cy="14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e2ea4ff954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3925" y="2067625"/>
            <a:ext cx="1823427" cy="136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e2ea4ff954_0_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000" y="1170125"/>
            <a:ext cx="2236237" cy="1677178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e2ea4ff954_0_14"/>
          <p:cNvSpPr/>
          <p:nvPr/>
        </p:nvSpPr>
        <p:spPr>
          <a:xfrm rot="2700000">
            <a:off x="7934820" y="4605667"/>
            <a:ext cx="354260" cy="35426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2e2ea4ff954_0_14"/>
          <p:cNvSpPr/>
          <p:nvPr/>
        </p:nvSpPr>
        <p:spPr>
          <a:xfrm rot="-1743731">
            <a:off x="6273646" y="375408"/>
            <a:ext cx="440342" cy="44934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g2e2ea4ff954_0_19"/>
          <p:cNvGrpSpPr/>
          <p:nvPr/>
        </p:nvGrpSpPr>
        <p:grpSpPr>
          <a:xfrm rot="8100000">
            <a:off x="-2343405" y="2038506"/>
            <a:ext cx="4254884" cy="5366582"/>
            <a:chOff x="-420275" y="-1668159"/>
            <a:chExt cx="4254925" cy="5366634"/>
          </a:xfrm>
        </p:grpSpPr>
        <p:sp>
          <p:nvSpPr>
            <p:cNvPr id="835" name="Google Shape;835;g2e2ea4ff954_0_19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e2ea4ff954_0_19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7" name="Google Shape;837;g2e2ea4ff954_0_19"/>
            <p:cNvCxnSpPr>
              <a:endCxn id="835" idx="4"/>
            </p:cNvCxnSpPr>
            <p:nvPr/>
          </p:nvCxnSpPr>
          <p:spPr>
            <a:xfrm rot="2700000">
              <a:off x="-485968" y="-37553"/>
              <a:ext cx="1031386" cy="241406"/>
            </a:xfrm>
            <a:prstGeom prst="curvedConnector4">
              <a:avLst>
                <a:gd fmla="val 42539" name="adj1"/>
                <a:gd fmla="val 209579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g2e2ea4ff954_0_19"/>
            <p:cNvCxnSpPr>
              <a:stCxn id="835" idx="6"/>
              <a:endCxn id="836" idx="2"/>
            </p:cNvCxnSpPr>
            <p:nvPr/>
          </p:nvCxnSpPr>
          <p:spPr>
            <a:xfrm rot="2700000">
              <a:off x="-95255" y="1274339"/>
              <a:ext cx="2501461" cy="362322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g2e2ea4ff954_0_19"/>
            <p:cNvCxnSpPr>
              <a:stCxn id="836" idx="6"/>
              <a:endCxn id="840" idx="0"/>
            </p:cNvCxnSpPr>
            <p:nvPr/>
          </p:nvCxnSpPr>
          <p:spPr>
            <a:xfrm rot="-8100000">
              <a:off x="726709" y="728781"/>
              <a:ext cx="2085682" cy="1173514"/>
            </a:xfrm>
            <a:prstGeom prst="curvedConnector4">
              <a:avLst>
                <a:gd fmla="val -12683" name="adj1"/>
                <a:gd fmla="val 123780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841" name="Google Shape;841;g2e2ea4ff954_0_19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2e2ea4ff954_0_19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3" name="Google Shape;843;g2e2ea4ff954_0_19"/>
            <p:cNvCxnSpPr>
              <a:endCxn id="844" idx="2"/>
            </p:cNvCxnSpPr>
            <p:nvPr/>
          </p:nvCxnSpPr>
          <p:spPr>
            <a:xfrm flipH="1" rot="-2700000">
              <a:off x="468049" y="1951635"/>
              <a:ext cx="1857852" cy="747129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45" name="Google Shape;845;g2e2ea4ff954_0_19"/>
            <p:cNvCxnSpPr>
              <a:stCxn id="836" idx="2"/>
              <a:endCxn id="844" idx="6"/>
            </p:cNvCxnSpPr>
            <p:nvPr/>
          </p:nvCxnSpPr>
          <p:spPr>
            <a:xfrm rot="2700000">
              <a:off x="1531876" y="2328941"/>
              <a:ext cx="44548" cy="1055993"/>
            </a:xfrm>
            <a:prstGeom prst="curvedConnector5">
              <a:avLst>
                <a:gd fmla="val -593816" name="adj1"/>
                <a:gd fmla="val 49921" name="adj2"/>
                <a:gd fmla="val 698058" name="adj3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46" name="Google Shape;846;g2e2ea4ff954_0_19"/>
            <p:cNvCxnSpPr>
              <a:stCxn id="841" idx="6"/>
              <a:endCxn id="847" idx="3"/>
            </p:cNvCxnSpPr>
            <p:nvPr/>
          </p:nvCxnSpPr>
          <p:spPr>
            <a:xfrm rot="-2700000">
              <a:off x="2664694" y="-270175"/>
              <a:ext cx="439962" cy="79295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48" name="Google Shape;848;g2e2ea4ff954_0_19"/>
            <p:cNvCxnSpPr>
              <a:stCxn id="847" idx="4"/>
              <a:endCxn id="836" idx="6"/>
            </p:cNvCxnSpPr>
            <p:nvPr/>
          </p:nvCxnSpPr>
          <p:spPr>
            <a:xfrm rot="2700000">
              <a:off x="2424810" y="141225"/>
              <a:ext cx="630881" cy="2464550"/>
            </a:xfrm>
            <a:prstGeom prst="curvedConnector4">
              <a:avLst>
                <a:gd fmla="val 50033" name="adj1"/>
                <a:gd fmla="val 141935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49" name="Google Shape;849;g2e2ea4ff954_0_19"/>
            <p:cNvCxnSpPr>
              <a:stCxn id="842" idx="2"/>
              <a:endCxn id="836" idx="0"/>
            </p:cNvCxnSpPr>
            <p:nvPr/>
          </p:nvCxnSpPr>
          <p:spPr>
            <a:xfrm rot="2700000">
              <a:off x="1365363" y="1373317"/>
              <a:ext cx="1052599" cy="740765"/>
            </a:xfrm>
            <a:prstGeom prst="curvedConnector4">
              <a:avLst>
                <a:gd fmla="val -25131" name="adj1"/>
                <a:gd fmla="val 49998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50" name="Google Shape;850;g2e2ea4ff954_0_19"/>
            <p:cNvCxnSpPr>
              <a:stCxn id="841" idx="5"/>
            </p:cNvCxnSpPr>
            <p:nvPr/>
          </p:nvCxnSpPr>
          <p:spPr>
            <a:xfrm flipH="1" rot="8100000">
              <a:off x="1777471" y="-1537289"/>
              <a:ext cx="970292" cy="1448862"/>
            </a:xfrm>
            <a:prstGeom prst="curvedConnector4">
              <a:avLst>
                <a:gd fmla="val -30509" name="adj1"/>
                <a:gd fmla="val 539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51" name="Google Shape;851;g2e2ea4ff954_0_19"/>
            <p:cNvCxnSpPr>
              <a:stCxn id="836" idx="4"/>
              <a:endCxn id="852" idx="0"/>
            </p:cNvCxnSpPr>
            <p:nvPr/>
          </p:nvCxnSpPr>
          <p:spPr>
            <a:xfrm flipH="1" rot="-2700000">
              <a:off x="1893637" y="2602832"/>
              <a:ext cx="446326" cy="771312"/>
            </a:xfrm>
            <a:prstGeom prst="curvedConnector3">
              <a:avLst>
                <a:gd fmla="val 4835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853" name="Google Shape;853;g2e2ea4ff954_0_19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854" name="Google Shape;854;g2e2ea4ff954_0_19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g2e2ea4ff954_0_19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5" name="Google Shape;855;g2e2ea4ff954_0_19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856" name="Google Shape;856;g2e2ea4ff954_0_19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g2e2ea4ff954_0_19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g2e2ea4ff954_0_19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858" name="Google Shape;858;g2e2ea4ff954_0_19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2e2ea4ff954_0_19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9" name="Google Shape;859;g2e2ea4ff954_0_19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860" name="Google Shape;860;g2e2ea4ff954_0_19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2e2ea4ff954_0_19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1" name="Google Shape;861;g2e2ea4ff954_0_19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2" name="Google Shape;862;g2e2ea4ff954_0_19"/>
            <p:cNvCxnSpPr>
              <a:stCxn id="861" idx="0"/>
              <a:endCxn id="840" idx="4"/>
            </p:cNvCxnSpPr>
            <p:nvPr/>
          </p:nvCxnSpPr>
          <p:spPr>
            <a:xfrm rot="-8100000">
              <a:off x="523562" y="423925"/>
              <a:ext cx="878227" cy="2248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3" name="Google Shape;863;g2e2ea4ff954_0_19"/>
          <p:cNvGrpSpPr/>
          <p:nvPr/>
        </p:nvGrpSpPr>
        <p:grpSpPr>
          <a:xfrm rot="-5400000">
            <a:off x="3150735" y="239777"/>
            <a:ext cx="3923541" cy="4327559"/>
            <a:chOff x="218875" y="-295959"/>
            <a:chExt cx="3923541" cy="4327559"/>
          </a:xfrm>
        </p:grpSpPr>
        <p:sp>
          <p:nvSpPr>
            <p:cNvPr id="864" name="Google Shape;864;g2e2ea4ff954_0_19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2e2ea4ff954_0_19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6" name="Google Shape;866;g2e2ea4ff954_0_19"/>
            <p:cNvCxnSpPr>
              <a:endCxn id="864" idx="4"/>
            </p:cNvCxnSpPr>
            <p:nvPr/>
          </p:nvCxnSpPr>
          <p:spPr>
            <a:xfrm flipH="1">
              <a:off x="309025" y="-25450"/>
              <a:ext cx="900000" cy="558600"/>
            </a:xfrm>
            <a:prstGeom prst="curvedConnector4">
              <a:avLst>
                <a:gd fmla="val 44992" name="adj1"/>
                <a:gd fmla="val 142629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g2e2ea4ff954_0_19"/>
            <p:cNvCxnSpPr>
              <a:stCxn id="864" idx="6"/>
              <a:endCxn id="865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8" name="Google Shape;868;g2e2ea4ff954_0_19"/>
            <p:cNvCxnSpPr>
              <a:stCxn id="865" idx="6"/>
              <a:endCxn id="869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fmla="val -36919" name="adj1"/>
                <a:gd fmla="val 11033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870" name="Google Shape;870;g2e2ea4ff954_0_19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e2ea4ff954_0_19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2" name="Google Shape;872;g2e2ea4ff954_0_19"/>
            <p:cNvCxnSpPr>
              <a:endCxn id="873" idx="2"/>
            </p:cNvCxnSpPr>
            <p:nvPr/>
          </p:nvCxnSpPr>
          <p:spPr>
            <a:xfrm rot="10800000">
              <a:off x="1004275" y="3246200"/>
              <a:ext cx="1842000" cy="785400"/>
            </a:xfrm>
            <a:prstGeom prst="curvedConnector3">
              <a:avLst>
                <a:gd fmla="val 11292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74" name="Google Shape;874;g2e2ea4ff954_0_19"/>
            <p:cNvCxnSpPr>
              <a:stCxn id="865" idx="2"/>
              <a:endCxn id="873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75" name="Google Shape;875;g2e2ea4ff954_0_19"/>
            <p:cNvCxnSpPr>
              <a:stCxn id="870" idx="6"/>
              <a:endCxn id="876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fmla="val 48384" name="adj1"/>
                <a:gd fmla="val 206869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77" name="Google Shape;877;g2e2ea4ff954_0_19"/>
            <p:cNvCxnSpPr>
              <a:stCxn id="876" idx="4"/>
              <a:endCxn id="865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78" name="Google Shape;878;g2e2ea4ff954_0_19"/>
            <p:cNvCxnSpPr>
              <a:stCxn id="871" idx="2"/>
              <a:endCxn id="865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fmla="val -107993" name="adj1"/>
                <a:gd fmla="val 5355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79" name="Google Shape;879;g2e2ea4ff954_0_19"/>
            <p:cNvCxnSpPr>
              <a:stCxn id="870" idx="5"/>
            </p:cNvCxnSpPr>
            <p:nvPr/>
          </p:nvCxnSpPr>
          <p:spPr>
            <a:xfrm rot="-5400000">
              <a:off x="3117916" y="-982059"/>
              <a:ext cx="338400" cy="1710600"/>
            </a:xfrm>
            <a:prstGeom prst="curvedConnector4">
              <a:avLst>
                <a:gd fmla="val -75379" name="adj1"/>
                <a:gd fmla="val 50496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0"/>
                </a:schemeClr>
              </a:outerShdw>
            </a:effectLst>
          </p:spPr>
        </p:cxnSp>
        <p:cxnSp>
          <p:nvCxnSpPr>
            <p:cNvPr id="880" name="Google Shape;880;g2e2ea4ff954_0_19"/>
            <p:cNvCxnSpPr>
              <a:stCxn id="865" idx="4"/>
              <a:endCxn id="881" idx="0"/>
            </p:cNvCxnSpPr>
            <p:nvPr/>
          </p:nvCxnSpPr>
          <p:spPr>
            <a:xfrm flipH="1" rot="-5400000">
              <a:off x="1686450" y="2873438"/>
              <a:ext cx="861000" cy="230100"/>
            </a:xfrm>
            <a:prstGeom prst="curvedConnector3">
              <a:avLst>
                <a:gd fmla="val 49993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882" name="Google Shape;882;g2e2ea4ff954_0_19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883" name="Google Shape;883;g2e2ea4ff954_0_19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g2e2ea4ff954_0_19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4" name="Google Shape;884;g2e2ea4ff954_0_19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885" name="Google Shape;885;g2e2ea4ff954_0_19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g2e2ea4ff954_0_19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886;g2e2ea4ff954_0_19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887" name="Google Shape;887;g2e2ea4ff954_0_19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2e2ea4ff954_0_19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8" name="Google Shape;888;g2e2ea4ff954_0_19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889" name="Google Shape;889;g2e2ea4ff954_0_19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2e2ea4ff954_0_19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0" name="Google Shape;890;g2e2ea4ff954_0_19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1" name="Google Shape;891;g2e2ea4ff954_0_19"/>
            <p:cNvCxnSpPr>
              <a:stCxn id="890" idx="0"/>
              <a:endCxn id="869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892" name="Google Shape;892;g2e2ea4ff954_0_19"/>
          <p:cNvSpPr/>
          <p:nvPr/>
        </p:nvSpPr>
        <p:spPr>
          <a:xfrm rot="-8804223">
            <a:off x="4719678" y="3820125"/>
            <a:ext cx="714335" cy="71051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2e2ea4ff954_0_19"/>
          <p:cNvSpPr/>
          <p:nvPr/>
        </p:nvSpPr>
        <p:spPr>
          <a:xfrm rot="-7537331">
            <a:off x="1581949" y="2343064"/>
            <a:ext cx="732954" cy="72130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2e2ea4ff954_0_19"/>
          <p:cNvSpPr/>
          <p:nvPr/>
        </p:nvSpPr>
        <p:spPr>
          <a:xfrm rot="7507905">
            <a:off x="6536404" y="1806672"/>
            <a:ext cx="1068191" cy="107227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2e2ea4ff954_0_19"/>
          <p:cNvSpPr/>
          <p:nvPr/>
        </p:nvSpPr>
        <p:spPr>
          <a:xfrm rot="-7538142">
            <a:off x="4597115" y="2318104"/>
            <a:ext cx="448484" cy="40827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2e2ea4ff954_0_19"/>
          <p:cNvSpPr/>
          <p:nvPr/>
        </p:nvSpPr>
        <p:spPr>
          <a:xfrm rot="-2700000">
            <a:off x="3833736" y="1512397"/>
            <a:ext cx="354260" cy="35426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2e2ea4ff954_0_19"/>
          <p:cNvSpPr/>
          <p:nvPr/>
        </p:nvSpPr>
        <p:spPr>
          <a:xfrm rot="-8100000">
            <a:off x="412649" y="362588"/>
            <a:ext cx="354260" cy="35426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2e2ea4ff954_0_19"/>
          <p:cNvSpPr/>
          <p:nvPr/>
        </p:nvSpPr>
        <p:spPr>
          <a:xfrm rot="9056269">
            <a:off x="1987741" y="4497762"/>
            <a:ext cx="440342" cy="44934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2e2ea4ff954_0_19"/>
          <p:cNvSpPr txBox="1"/>
          <p:nvPr>
            <p:ph type="title"/>
          </p:nvPr>
        </p:nvSpPr>
        <p:spPr>
          <a:xfrm>
            <a:off x="821275" y="415625"/>
            <a:ext cx="637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Dataset: Other dogs (4000)</a:t>
            </a:r>
            <a:endParaRPr sz="2400"/>
          </a:p>
        </p:txBody>
      </p:sp>
      <p:cxnSp>
        <p:nvCxnSpPr>
          <p:cNvPr id="900" name="Google Shape;900;g2e2ea4ff954_0_19"/>
          <p:cNvCxnSpPr/>
          <p:nvPr/>
        </p:nvCxnSpPr>
        <p:spPr>
          <a:xfrm flipH="1">
            <a:off x="8791850" y="605975"/>
            <a:ext cx="11400" cy="342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pic>
        <p:nvPicPr>
          <p:cNvPr id="901" name="Google Shape;901;g2e2ea4ff95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600" y="846652"/>
            <a:ext cx="1958125" cy="22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2e2ea4ff95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213" y="3248385"/>
            <a:ext cx="1889599" cy="14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2e2ea4ff954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75" y="3203000"/>
            <a:ext cx="2019775" cy="151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e2ea4ff954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6950" y="1336875"/>
            <a:ext cx="2019775" cy="15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e2ea4ff954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550" y="2934599"/>
            <a:ext cx="2340575" cy="17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e2ea4ff954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271" y="1249371"/>
            <a:ext cx="1357750" cy="1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e2ea4ff954_0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">
            <a:off x="1970646" y="1439024"/>
            <a:ext cx="1622250" cy="13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2e2ea4ff954_0_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8888" y="3088150"/>
            <a:ext cx="9048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e2ea4ff954_0_19"/>
          <p:cNvSpPr txBox="1"/>
          <p:nvPr/>
        </p:nvSpPr>
        <p:spPr>
          <a:xfrm>
            <a:off x="339275" y="4776900"/>
            <a:ext cx="4778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Kaggle: </a:t>
            </a:r>
            <a:r>
              <a:rPr lang="en" sz="12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11"/>
              </a:rPr>
              <a:t>https://www.kaggle.com/datasets/tongpython/cat-and-dog</a:t>
            </a:r>
            <a:endParaRPr sz="120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"/>
          <p:cNvSpPr/>
          <p:nvPr/>
        </p:nvSpPr>
        <p:spPr>
          <a:xfrm rot="-2864912">
            <a:off x="1664502" y="-1494043"/>
            <a:ext cx="7285995" cy="3824690"/>
          </a:xfrm>
          <a:prstGeom prst="ellipse">
            <a:avLst/>
          </a:pr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"/>
          <p:cNvSpPr txBox="1"/>
          <p:nvPr>
            <p:ph type="title"/>
          </p:nvPr>
        </p:nvSpPr>
        <p:spPr>
          <a:xfrm>
            <a:off x="8314750" y="390300"/>
            <a:ext cx="511800" cy="43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ARCHITECTURE</a:t>
            </a:r>
            <a:endParaRPr sz="2500"/>
          </a:p>
        </p:txBody>
      </p:sp>
      <p:grpSp>
        <p:nvGrpSpPr>
          <p:cNvPr id="916" name="Google Shape;916;p5"/>
          <p:cNvGrpSpPr/>
          <p:nvPr/>
        </p:nvGrpSpPr>
        <p:grpSpPr>
          <a:xfrm>
            <a:off x="-342250" y="307775"/>
            <a:ext cx="3265825" cy="5144600"/>
            <a:chOff x="218875" y="-56400"/>
            <a:chExt cx="3265825" cy="5144600"/>
          </a:xfrm>
        </p:grpSpPr>
        <p:sp>
          <p:nvSpPr>
            <p:cNvPr id="917" name="Google Shape;917;p5"/>
            <p:cNvSpPr/>
            <p:nvPr/>
          </p:nvSpPr>
          <p:spPr>
            <a:xfrm>
              <a:off x="218875" y="352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911750" y="23776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9" name="Google Shape;919;p5"/>
            <p:cNvCxnSpPr>
              <a:endCxn id="917" idx="4"/>
            </p:cNvCxnSpPr>
            <p:nvPr/>
          </p:nvCxnSpPr>
          <p:spPr>
            <a:xfrm flipH="1" rot="5400000">
              <a:off x="138325" y="703850"/>
              <a:ext cx="900000" cy="558600"/>
            </a:xfrm>
            <a:prstGeom prst="curvedConnector3">
              <a:avLst>
                <a:gd fmla="val 9046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0" name="Google Shape;920;p5"/>
            <p:cNvCxnSpPr>
              <a:stCxn id="917" idx="6"/>
              <a:endCxn id="918" idx="2"/>
            </p:cNvCxnSpPr>
            <p:nvPr/>
          </p:nvCxnSpPr>
          <p:spPr>
            <a:xfrm>
              <a:off x="399175" y="443000"/>
              <a:ext cx="1512600" cy="2024700"/>
            </a:xfrm>
            <a:prstGeom prst="curvedConnector3">
              <a:avLst>
                <a:gd fmla="val 8709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5"/>
            <p:cNvCxnSpPr>
              <a:stCxn id="918" idx="6"/>
              <a:endCxn id="922" idx="0"/>
            </p:cNvCxnSpPr>
            <p:nvPr/>
          </p:nvCxnSpPr>
          <p:spPr>
            <a:xfrm rot="10800000">
              <a:off x="1447050" y="163238"/>
              <a:ext cx="645000" cy="2304600"/>
            </a:xfrm>
            <a:prstGeom prst="curvedConnector4">
              <a:avLst>
                <a:gd fmla="val -123915" name="adj1"/>
                <a:gd fmla="val 126134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23" name="Google Shape;923;p5"/>
            <p:cNvSpPr/>
            <p:nvPr/>
          </p:nvSpPr>
          <p:spPr>
            <a:xfrm>
              <a:off x="2332975" y="-564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1781413" y="10195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5" name="Google Shape;925;p5"/>
            <p:cNvCxnSpPr>
              <a:endCxn id="926" idx="2"/>
            </p:cNvCxnSpPr>
            <p:nvPr/>
          </p:nvCxnSpPr>
          <p:spPr>
            <a:xfrm rot="-5400000">
              <a:off x="-309425" y="3774500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27" name="Google Shape;927;p5"/>
            <p:cNvCxnSpPr>
              <a:stCxn id="918" idx="2"/>
              <a:endCxn id="926" idx="6"/>
            </p:cNvCxnSpPr>
            <p:nvPr/>
          </p:nvCxnSpPr>
          <p:spPr>
            <a:xfrm flipH="1">
              <a:off x="1196550" y="2467838"/>
              <a:ext cx="715200" cy="778500"/>
            </a:xfrm>
            <a:prstGeom prst="curvedConnector3">
              <a:avLst>
                <a:gd fmla="val -2845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28" name="Google Shape;928;p5"/>
            <p:cNvCxnSpPr>
              <a:stCxn id="923" idx="6"/>
              <a:endCxn id="929" idx="3"/>
            </p:cNvCxnSpPr>
            <p:nvPr/>
          </p:nvCxnSpPr>
          <p:spPr>
            <a:xfrm>
              <a:off x="2448775" y="1500"/>
              <a:ext cx="871800" cy="249300"/>
            </a:xfrm>
            <a:prstGeom prst="curvedConnector4">
              <a:avLst>
                <a:gd fmla="val 99254" name="adj1"/>
                <a:gd fmla="val 2908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30" name="Google Shape;930;p5"/>
            <p:cNvCxnSpPr>
              <a:stCxn id="929" idx="4"/>
              <a:endCxn id="918" idx="6"/>
            </p:cNvCxnSpPr>
            <p:nvPr/>
          </p:nvCxnSpPr>
          <p:spPr>
            <a:xfrm rot="5400000">
              <a:off x="1645850" y="725200"/>
              <a:ext cx="2188800" cy="12966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31" name="Google Shape;931;p5"/>
            <p:cNvCxnSpPr>
              <a:stCxn id="924" idx="2"/>
              <a:endCxn id="918" idx="0"/>
            </p:cNvCxnSpPr>
            <p:nvPr/>
          </p:nvCxnSpPr>
          <p:spPr>
            <a:xfrm>
              <a:off x="1781413" y="1109650"/>
              <a:ext cx="220500" cy="1268100"/>
            </a:xfrm>
            <a:prstGeom prst="curvedConnector4">
              <a:avLst>
                <a:gd fmla="val 146485" name="adj1"/>
                <a:gd fmla="val 24834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32" name="Google Shape;932;p5"/>
            <p:cNvCxnSpPr>
              <a:stCxn id="923" idx="5"/>
            </p:cNvCxnSpPr>
            <p:nvPr/>
          </p:nvCxnSpPr>
          <p:spPr>
            <a:xfrm flipH="1" rot="-5400000">
              <a:off x="1745716" y="728541"/>
              <a:ext cx="1710600" cy="338400"/>
            </a:xfrm>
            <a:prstGeom prst="curvedConnector3">
              <a:avLst>
                <a:gd fmla="val 29207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33" name="Google Shape;933;p5"/>
            <p:cNvCxnSpPr>
              <a:stCxn id="918" idx="4"/>
              <a:endCxn id="934" idx="0"/>
            </p:cNvCxnSpPr>
            <p:nvPr/>
          </p:nvCxnSpPr>
          <p:spPr>
            <a:xfrm flipH="1" rot="-5400000">
              <a:off x="1686450" y="2873438"/>
              <a:ext cx="861000" cy="230100"/>
            </a:xfrm>
            <a:prstGeom prst="curvedConnector3">
              <a:avLst>
                <a:gd fmla="val 13326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935" name="Google Shape;935;p5"/>
            <p:cNvGrpSpPr/>
            <p:nvPr/>
          </p:nvGrpSpPr>
          <p:grpSpPr>
            <a:xfrm>
              <a:off x="1307250" y="163250"/>
              <a:ext cx="279600" cy="606150"/>
              <a:chOff x="2170975" y="320750"/>
              <a:chExt cx="279600" cy="606150"/>
            </a:xfrm>
          </p:grpSpPr>
          <p:sp>
            <p:nvSpPr>
              <p:cNvPr id="936" name="Google Shape;936;p5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5"/>
              <p:cNvSpPr/>
              <p:nvPr/>
            </p:nvSpPr>
            <p:spPr>
              <a:xfrm>
                <a:off x="2170975" y="3207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7" name="Google Shape;937;p5"/>
            <p:cNvGrpSpPr/>
            <p:nvPr/>
          </p:nvGrpSpPr>
          <p:grpSpPr>
            <a:xfrm>
              <a:off x="1004275" y="3150050"/>
              <a:ext cx="192300" cy="192300"/>
              <a:chOff x="471450" y="43325"/>
              <a:chExt cx="192300" cy="192300"/>
            </a:xfrm>
          </p:grpSpPr>
          <p:sp>
            <p:nvSpPr>
              <p:cNvPr id="938" name="Google Shape;938;p5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9" name="Google Shape;939;p5"/>
            <p:cNvGrpSpPr/>
            <p:nvPr/>
          </p:nvGrpSpPr>
          <p:grpSpPr>
            <a:xfrm>
              <a:off x="3292400" y="86800"/>
              <a:ext cx="192300" cy="192300"/>
              <a:chOff x="4587025" y="-72475"/>
              <a:chExt cx="192300" cy="192300"/>
            </a:xfrm>
          </p:grpSpPr>
          <p:sp>
            <p:nvSpPr>
              <p:cNvPr id="940" name="Google Shape;940;p5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5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1" name="Google Shape;941;p5"/>
            <p:cNvGrpSpPr/>
            <p:nvPr/>
          </p:nvGrpSpPr>
          <p:grpSpPr>
            <a:xfrm>
              <a:off x="2092050" y="3418875"/>
              <a:ext cx="279600" cy="279600"/>
              <a:chOff x="2712150" y="448150"/>
              <a:chExt cx="279600" cy="279600"/>
            </a:xfrm>
          </p:grpSpPr>
          <p:sp>
            <p:nvSpPr>
              <p:cNvPr id="942" name="Google Shape;942;p5"/>
              <p:cNvSpPr/>
              <p:nvPr/>
            </p:nvSpPr>
            <p:spPr>
              <a:xfrm>
                <a:off x="2761800" y="4978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5"/>
              <p:cNvSpPr/>
              <p:nvPr/>
            </p:nvSpPr>
            <p:spPr>
              <a:xfrm>
                <a:off x="2712150" y="44815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3" name="Google Shape;943;p5"/>
            <p:cNvSpPr/>
            <p:nvPr/>
          </p:nvSpPr>
          <p:spPr>
            <a:xfrm>
              <a:off x="420275" y="265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4" name="Google Shape;944;p5"/>
            <p:cNvCxnSpPr>
              <a:stCxn id="943" idx="0"/>
              <a:endCxn id="922" idx="4"/>
            </p:cNvCxnSpPr>
            <p:nvPr/>
          </p:nvCxnSpPr>
          <p:spPr>
            <a:xfrm rot="-5400000">
              <a:off x="-142825" y="1063725"/>
              <a:ext cx="2211000" cy="969000"/>
            </a:xfrm>
            <a:prstGeom prst="curvedConnector3">
              <a:avLst>
                <a:gd fmla="val 66468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945" name="Google Shape;945;p5"/>
          <p:cNvSpPr/>
          <p:nvPr/>
        </p:nvSpPr>
        <p:spPr>
          <a:xfrm>
            <a:off x="2506975" y="36207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"/>
          <p:cNvSpPr/>
          <p:nvPr/>
        </p:nvSpPr>
        <p:spPr>
          <a:xfrm>
            <a:off x="7538325" y="425370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"/>
          <p:cNvSpPr txBox="1"/>
          <p:nvPr/>
        </p:nvSpPr>
        <p:spPr>
          <a:xfrm>
            <a:off x="1442450" y="33050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https://github.com/ashishpatel26/Tools-to-Design-or-Visualize-Architecture-of-Neural-Network</a:t>
            </a:r>
            <a:endParaRPr/>
          </a:p>
        </p:txBody>
      </p:sp>
      <p:pic>
        <p:nvPicPr>
          <p:cNvPr id="948" name="Google Shape;9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16" y="0"/>
            <a:ext cx="38425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5"/>
          <p:cNvSpPr/>
          <p:nvPr/>
        </p:nvSpPr>
        <p:spPr>
          <a:xfrm>
            <a:off x="5380275" y="2122725"/>
            <a:ext cx="365700" cy="365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50" name="Google Shape;950;p5"/>
          <p:cNvSpPr/>
          <p:nvPr/>
        </p:nvSpPr>
        <p:spPr>
          <a:xfrm>
            <a:off x="5380275" y="2673813"/>
            <a:ext cx="365700" cy="365700"/>
          </a:xfrm>
          <a:prstGeom prst="ellipse">
            <a:avLst/>
          </a:prstGeom>
          <a:solidFill>
            <a:srgbClr val="21A642"/>
          </a:solidFill>
          <a:ln cap="flat" cmpd="sng" w="9525">
            <a:solidFill>
              <a:srgbClr val="1A7F3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51" name="Google Shape;951;p5"/>
          <p:cNvSpPr/>
          <p:nvPr/>
        </p:nvSpPr>
        <p:spPr>
          <a:xfrm>
            <a:off x="5380271" y="3224925"/>
            <a:ext cx="365700" cy="365700"/>
          </a:xfrm>
          <a:prstGeom prst="ellipse">
            <a:avLst/>
          </a:prstGeom>
          <a:solidFill>
            <a:srgbClr val="A43FA6"/>
          </a:solidFill>
          <a:ln cap="flat" cmpd="sng" w="9525">
            <a:solidFill>
              <a:srgbClr val="5522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52" name="Google Shape;952;p5"/>
          <p:cNvSpPr/>
          <p:nvPr/>
        </p:nvSpPr>
        <p:spPr>
          <a:xfrm>
            <a:off x="5380271" y="3776025"/>
            <a:ext cx="365700" cy="365700"/>
          </a:xfrm>
          <a:prstGeom prst="ellipse">
            <a:avLst/>
          </a:prstGeom>
          <a:solidFill>
            <a:srgbClr val="05AFF2"/>
          </a:solidFill>
          <a:ln cap="flat" cmpd="sng" w="9525">
            <a:solidFill>
              <a:srgbClr val="0477A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53" name="Google Shape;953;p5"/>
          <p:cNvSpPr/>
          <p:nvPr/>
        </p:nvSpPr>
        <p:spPr>
          <a:xfrm>
            <a:off x="5380271" y="4327125"/>
            <a:ext cx="365700" cy="365700"/>
          </a:xfrm>
          <a:prstGeom prst="ellipse">
            <a:avLst/>
          </a:prstGeom>
          <a:solidFill>
            <a:srgbClr val="F2E205"/>
          </a:solidFill>
          <a:ln cap="flat" cmpd="sng" w="9525">
            <a:solidFill>
              <a:srgbClr val="9D930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954" name="Google Shape;954;p5"/>
          <p:cNvSpPr txBox="1"/>
          <p:nvPr>
            <p:ph idx="4294967295" type="subTitle"/>
          </p:nvPr>
        </p:nvSpPr>
        <p:spPr>
          <a:xfrm>
            <a:off x="5923175" y="2092541"/>
            <a:ext cx="349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Convolution</a:t>
            </a:r>
            <a:endParaRPr sz="1700"/>
          </a:p>
        </p:txBody>
      </p:sp>
      <p:sp>
        <p:nvSpPr>
          <p:cNvPr id="955" name="Google Shape;955;p5"/>
          <p:cNvSpPr txBox="1"/>
          <p:nvPr>
            <p:ph idx="4294967295" type="subTitle"/>
          </p:nvPr>
        </p:nvSpPr>
        <p:spPr>
          <a:xfrm>
            <a:off x="5923175" y="2611716"/>
            <a:ext cx="349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Fully connected</a:t>
            </a:r>
            <a:endParaRPr sz="1700"/>
          </a:p>
        </p:txBody>
      </p:sp>
      <p:sp>
        <p:nvSpPr>
          <p:cNvPr id="956" name="Google Shape;956;p5"/>
          <p:cNvSpPr txBox="1"/>
          <p:nvPr>
            <p:ph idx="4294967295" type="subTitle"/>
          </p:nvPr>
        </p:nvSpPr>
        <p:spPr>
          <a:xfrm>
            <a:off x="5923184" y="3182267"/>
            <a:ext cx="349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Sigmoid</a:t>
            </a:r>
            <a:endParaRPr sz="1700"/>
          </a:p>
        </p:txBody>
      </p:sp>
      <p:sp>
        <p:nvSpPr>
          <p:cNvPr id="957" name="Google Shape;957;p5"/>
          <p:cNvSpPr txBox="1"/>
          <p:nvPr>
            <p:ph idx="4294967295" type="subTitle"/>
          </p:nvPr>
        </p:nvSpPr>
        <p:spPr>
          <a:xfrm>
            <a:off x="5923180" y="3713925"/>
            <a:ext cx="133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ReLU</a:t>
            </a:r>
            <a:endParaRPr sz="1700"/>
          </a:p>
        </p:txBody>
      </p:sp>
      <p:sp>
        <p:nvSpPr>
          <p:cNvPr id="958" name="Google Shape;958;p5"/>
          <p:cNvSpPr txBox="1"/>
          <p:nvPr>
            <p:ph idx="4294967295" type="subTitle"/>
          </p:nvPr>
        </p:nvSpPr>
        <p:spPr>
          <a:xfrm>
            <a:off x="5932897" y="4312050"/>
            <a:ext cx="1336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700"/>
              <a:t>MaxPool</a:t>
            </a:r>
            <a:endParaRPr sz="1700"/>
          </a:p>
        </p:txBody>
      </p:sp>
      <p:cxnSp>
        <p:nvCxnSpPr>
          <p:cNvPr id="959" name="Google Shape;959;p5"/>
          <p:cNvCxnSpPr/>
          <p:nvPr/>
        </p:nvCxnSpPr>
        <p:spPr>
          <a:xfrm>
            <a:off x="297025" y="2324925"/>
            <a:ext cx="0" cy="236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  <p:cxnSp>
        <p:nvCxnSpPr>
          <p:cNvPr id="960" name="Google Shape;960;p5"/>
          <p:cNvCxnSpPr/>
          <p:nvPr/>
        </p:nvCxnSpPr>
        <p:spPr>
          <a:xfrm rot="10800000">
            <a:off x="5490600" y="1901275"/>
            <a:ext cx="243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e2ea4ff954_0_50"/>
          <p:cNvSpPr/>
          <p:nvPr/>
        </p:nvSpPr>
        <p:spPr>
          <a:xfrm rot="-3640941">
            <a:off x="-3448888" y="-361176"/>
            <a:ext cx="7286003" cy="3824594"/>
          </a:xfrm>
          <a:prstGeom prst="ellipse">
            <a:avLst/>
          </a:pr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2e2ea4ff954_0_50"/>
          <p:cNvSpPr txBox="1"/>
          <p:nvPr>
            <p:ph type="title"/>
          </p:nvPr>
        </p:nvSpPr>
        <p:spPr>
          <a:xfrm>
            <a:off x="830125" y="452925"/>
            <a:ext cx="8005800" cy="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augmentation: transformations</a:t>
            </a:r>
            <a:endParaRPr sz="2300"/>
          </a:p>
        </p:txBody>
      </p:sp>
      <p:sp>
        <p:nvSpPr>
          <p:cNvPr id="967" name="Google Shape;967;g2e2ea4ff954_0_50"/>
          <p:cNvSpPr txBox="1"/>
          <p:nvPr>
            <p:ph idx="1" type="subTitle"/>
          </p:nvPr>
        </p:nvSpPr>
        <p:spPr>
          <a:xfrm>
            <a:off x="657850" y="1206164"/>
            <a:ext cx="4743000" cy="2259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transforms.Compose([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transforms.RandomHorizontalFlip(),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transforms.RandomAffine(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degrees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translate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0.85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1.15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shear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transforms.ColorJitter(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0.35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contrast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saturation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CenterSquareCrop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transforms.Resize((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img_size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img_size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transforms.ToTensor(),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g2e2ea4ff954_0_50"/>
          <p:cNvPicPr preferRelativeResize="0"/>
          <p:nvPr/>
        </p:nvPicPr>
        <p:blipFill rotWithShape="1">
          <a:blip r:embed="rId3">
            <a:alphaModFix/>
          </a:blip>
          <a:srcRect b="0" l="50027" r="0" t="0"/>
          <a:stretch/>
        </p:blipFill>
        <p:spPr>
          <a:xfrm>
            <a:off x="9357975" y="1776838"/>
            <a:ext cx="3619615" cy="10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2e2ea4ff954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3375" y="632350"/>
            <a:ext cx="4984912" cy="10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2e2ea4ff954_0_50"/>
          <p:cNvSpPr txBox="1"/>
          <p:nvPr/>
        </p:nvSpPr>
        <p:spPr>
          <a:xfrm>
            <a:off x="9233375" y="9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#1e1e1eff</a:t>
            </a:r>
            <a:endParaRPr/>
          </a:p>
        </p:txBody>
      </p:sp>
      <p:pic>
        <p:nvPicPr>
          <p:cNvPr id="971" name="Google Shape;971;g2e2ea4ff954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18164"/>
            <a:ext cx="8839199" cy="123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2e2ea4ff954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43" y="1652725"/>
            <a:ext cx="9144000" cy="1277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g2e2ea4ff954_0_50"/>
          <p:cNvCxnSpPr/>
          <p:nvPr/>
        </p:nvCxnSpPr>
        <p:spPr>
          <a:xfrm flipH="1">
            <a:off x="5719250" y="3272525"/>
            <a:ext cx="31839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0"/>
              </a:scheme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"/>
          <p:cNvSpPr txBox="1"/>
          <p:nvPr>
            <p:ph idx="4" type="subTitle"/>
          </p:nvPr>
        </p:nvSpPr>
        <p:spPr>
          <a:xfrm>
            <a:off x="4972100" y="2205352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ACCURACY TEST: </a:t>
            </a:r>
            <a:endParaRPr/>
          </a:p>
        </p:txBody>
      </p:sp>
      <p:sp>
        <p:nvSpPr>
          <p:cNvPr id="979" name="Google Shape;979;p6"/>
          <p:cNvSpPr txBox="1"/>
          <p:nvPr>
            <p:ph type="title"/>
          </p:nvPr>
        </p:nvSpPr>
        <p:spPr>
          <a:xfrm>
            <a:off x="720000" y="436675"/>
            <a:ext cx="31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RESULTS: </a:t>
            </a:r>
            <a:endParaRPr/>
          </a:p>
        </p:txBody>
      </p:sp>
      <p:sp>
        <p:nvSpPr>
          <p:cNvPr id="980" name="Google Shape;980;p6"/>
          <p:cNvSpPr txBox="1"/>
          <p:nvPr>
            <p:ph idx="3" type="subTitle"/>
          </p:nvPr>
        </p:nvSpPr>
        <p:spPr>
          <a:xfrm>
            <a:off x="1785250" y="2292290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ACCURACY TRAIN: </a:t>
            </a:r>
            <a:endParaRPr/>
          </a:p>
        </p:txBody>
      </p:sp>
      <p:cxnSp>
        <p:nvCxnSpPr>
          <p:cNvPr id="981" name="Google Shape;981;p6"/>
          <p:cNvCxnSpPr/>
          <p:nvPr/>
        </p:nvCxnSpPr>
        <p:spPr>
          <a:xfrm>
            <a:off x="1645275" y="2140675"/>
            <a:ext cx="0" cy="164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cxnSp>
        <p:nvCxnSpPr>
          <p:cNvPr id="982" name="Google Shape;982;p6"/>
          <p:cNvCxnSpPr/>
          <p:nvPr/>
        </p:nvCxnSpPr>
        <p:spPr>
          <a:xfrm>
            <a:off x="4840725" y="2140675"/>
            <a:ext cx="0" cy="164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lt2">
                <a:alpha val="49803"/>
              </a:schemeClr>
            </a:outerShdw>
          </a:effectLst>
        </p:spPr>
      </p:cxnSp>
      <p:sp>
        <p:nvSpPr>
          <p:cNvPr id="983" name="Google Shape;983;p6"/>
          <p:cNvSpPr/>
          <p:nvPr/>
        </p:nvSpPr>
        <p:spPr>
          <a:xfrm flipH="1">
            <a:off x="650375" y="1437500"/>
            <a:ext cx="356700" cy="35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6"/>
          <p:cNvGrpSpPr/>
          <p:nvPr/>
        </p:nvGrpSpPr>
        <p:grpSpPr>
          <a:xfrm>
            <a:off x="-313950" y="2285625"/>
            <a:ext cx="5023300" cy="2893700"/>
            <a:chOff x="-313950" y="2285625"/>
            <a:chExt cx="5023300" cy="2893700"/>
          </a:xfrm>
        </p:grpSpPr>
        <p:sp>
          <p:nvSpPr>
            <p:cNvPr id="985" name="Google Shape;985;p6"/>
            <p:cNvSpPr/>
            <p:nvPr/>
          </p:nvSpPr>
          <p:spPr>
            <a:xfrm flipH="1" rot="10800000">
              <a:off x="217150" y="45866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"/>
            <p:cNvSpPr/>
            <p:nvPr/>
          </p:nvSpPr>
          <p:spPr>
            <a:xfrm flipH="1" rot="10800000">
              <a:off x="1645550" y="49022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"/>
            <p:cNvSpPr/>
            <p:nvPr/>
          </p:nvSpPr>
          <p:spPr>
            <a:xfrm flipH="1" rot="10800000">
              <a:off x="329525" y="22856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8" name="Google Shape;988;p6"/>
            <p:cNvCxnSpPr>
              <a:stCxn id="989" idx="0"/>
              <a:endCxn id="985" idx="4"/>
            </p:cNvCxnSpPr>
            <p:nvPr/>
          </p:nvCxnSpPr>
          <p:spPr>
            <a:xfrm rot="5400000">
              <a:off x="179500" y="3785600"/>
              <a:ext cx="928800" cy="673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90" name="Google Shape;990;p6"/>
            <p:cNvCxnSpPr>
              <a:stCxn id="985" idx="6"/>
              <a:endCxn id="986" idx="2"/>
            </p:cNvCxnSpPr>
            <p:nvPr/>
          </p:nvCxnSpPr>
          <p:spPr>
            <a:xfrm>
              <a:off x="397450" y="4676750"/>
              <a:ext cx="1248000" cy="3156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91" name="Google Shape;991;p6"/>
            <p:cNvSpPr/>
            <p:nvPr/>
          </p:nvSpPr>
          <p:spPr>
            <a:xfrm flipH="1" rot="10800000">
              <a:off x="3217075" y="48852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"/>
            <p:cNvSpPr/>
            <p:nvPr/>
          </p:nvSpPr>
          <p:spPr>
            <a:xfrm flipH="1" rot="10800000">
              <a:off x="3707450" y="438590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3" name="Google Shape;993;p6"/>
            <p:cNvCxnSpPr>
              <a:endCxn id="994" idx="2"/>
            </p:cNvCxnSpPr>
            <p:nvPr/>
          </p:nvCxnSpPr>
          <p:spPr>
            <a:xfrm flipH="1" rot="-5400000">
              <a:off x="-842250" y="3769475"/>
              <a:ext cx="1842000" cy="78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95" name="Google Shape;995;p6"/>
            <p:cNvCxnSpPr>
              <a:stCxn id="986" idx="2"/>
              <a:endCxn id="994" idx="6"/>
            </p:cNvCxnSpPr>
            <p:nvPr/>
          </p:nvCxnSpPr>
          <p:spPr>
            <a:xfrm flipH="1">
              <a:off x="663650" y="4992425"/>
              <a:ext cx="981900" cy="90900"/>
            </a:xfrm>
            <a:prstGeom prst="curvedConnector3">
              <a:avLst>
                <a:gd fmla="val 49995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96" name="Google Shape;996;p6"/>
            <p:cNvCxnSpPr>
              <a:stCxn id="989" idx="7"/>
              <a:endCxn id="991" idx="2"/>
            </p:cNvCxnSpPr>
            <p:nvPr/>
          </p:nvCxnSpPr>
          <p:spPr>
            <a:xfrm flipH="1" rot="-5400000">
              <a:off x="1485104" y="3211104"/>
              <a:ext cx="1326300" cy="21378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97" name="Google Shape;997;p6"/>
            <p:cNvCxnSpPr>
              <a:stCxn id="991" idx="6"/>
              <a:endCxn id="998" idx="1"/>
            </p:cNvCxnSpPr>
            <p:nvPr/>
          </p:nvCxnSpPr>
          <p:spPr>
            <a:xfrm>
              <a:off x="3332875" y="4943150"/>
              <a:ext cx="1212300" cy="117300"/>
            </a:xfrm>
            <a:prstGeom prst="curvedConnector4">
              <a:avLst>
                <a:gd fmla="val 48840" name="adj1"/>
                <a:gd fmla="val 326982" name="adj2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999" name="Google Shape;999;p6"/>
            <p:cNvCxnSpPr>
              <a:stCxn id="998" idx="4"/>
              <a:endCxn id="992" idx="6"/>
            </p:cNvCxnSpPr>
            <p:nvPr/>
          </p:nvCxnSpPr>
          <p:spPr>
            <a:xfrm flipH="1" rot="5400000">
              <a:off x="4040350" y="4323425"/>
              <a:ext cx="420300" cy="725400"/>
            </a:xfrm>
            <a:prstGeom prst="curvedConnector2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00" name="Google Shape;1000;p6"/>
            <p:cNvCxnSpPr>
              <a:stCxn id="992" idx="2"/>
              <a:endCxn id="986" idx="6"/>
            </p:cNvCxnSpPr>
            <p:nvPr/>
          </p:nvCxnSpPr>
          <p:spPr>
            <a:xfrm flipH="1">
              <a:off x="1825850" y="4476050"/>
              <a:ext cx="1881600" cy="516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1">
                  <a:alpha val="49803"/>
                </a:schemeClr>
              </a:outerShdw>
            </a:effectLst>
          </p:spPr>
        </p:cxnSp>
        <p:cxnSp>
          <p:nvCxnSpPr>
            <p:cNvPr id="1001" name="Google Shape;1001;p6"/>
            <p:cNvCxnSpPr>
              <a:stCxn id="989" idx="4"/>
              <a:endCxn id="987" idx="0"/>
            </p:cNvCxnSpPr>
            <p:nvPr/>
          </p:nvCxnSpPr>
          <p:spPr>
            <a:xfrm flipH="1" rot="5400000">
              <a:off x="244000" y="2641700"/>
              <a:ext cx="912300" cy="5607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1002" name="Google Shape;1002;p6"/>
            <p:cNvGrpSpPr/>
            <p:nvPr/>
          </p:nvGrpSpPr>
          <p:grpSpPr>
            <a:xfrm flipH="1" rot="10800000">
              <a:off x="840700" y="3378200"/>
              <a:ext cx="279600" cy="279600"/>
              <a:chOff x="2206950" y="697000"/>
              <a:chExt cx="279600" cy="279600"/>
            </a:xfrm>
          </p:grpSpPr>
          <p:sp>
            <p:nvSpPr>
              <p:cNvPr id="1003" name="Google Shape;1003;p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4" name="Google Shape;1004;p6"/>
            <p:cNvGrpSpPr/>
            <p:nvPr/>
          </p:nvGrpSpPr>
          <p:grpSpPr>
            <a:xfrm flipH="1" rot="10800000">
              <a:off x="471450" y="4987025"/>
              <a:ext cx="192300" cy="192300"/>
              <a:chOff x="471450" y="43325"/>
              <a:chExt cx="192300" cy="192300"/>
            </a:xfrm>
          </p:grpSpPr>
          <p:sp>
            <p:nvSpPr>
              <p:cNvPr id="1005" name="Google Shape;1005;p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6" name="Google Shape;1006;p6"/>
            <p:cNvGrpSpPr/>
            <p:nvPr/>
          </p:nvGrpSpPr>
          <p:grpSpPr>
            <a:xfrm flipH="1" rot="10800000">
              <a:off x="4517050" y="4896275"/>
              <a:ext cx="192300" cy="192300"/>
              <a:chOff x="4587025" y="-72475"/>
              <a:chExt cx="192300" cy="192300"/>
            </a:xfrm>
          </p:grpSpPr>
          <p:sp>
            <p:nvSpPr>
              <p:cNvPr id="1007" name="Google Shape;1007;p6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1">
                    <a:alpha val="49803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8" name="Google Shape;1008;p6"/>
          <p:cNvSpPr txBox="1"/>
          <p:nvPr>
            <p:ph idx="3" type="subTitle"/>
          </p:nvPr>
        </p:nvSpPr>
        <p:spPr>
          <a:xfrm>
            <a:off x="1990200" y="2974425"/>
            <a:ext cx="2505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100"/>
              <a:t>94.27%</a:t>
            </a:r>
            <a:endParaRPr sz="3100"/>
          </a:p>
        </p:txBody>
      </p:sp>
      <p:sp>
        <p:nvSpPr>
          <p:cNvPr id="1009" name="Google Shape;1009;p6"/>
          <p:cNvSpPr txBox="1"/>
          <p:nvPr>
            <p:ph idx="3" type="subTitle"/>
          </p:nvPr>
        </p:nvSpPr>
        <p:spPr>
          <a:xfrm>
            <a:off x="5185650" y="2974425"/>
            <a:ext cx="2505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100"/>
              <a:t>92.68</a:t>
            </a:r>
            <a:r>
              <a:rPr lang="en" sz="3100"/>
              <a:t>%</a:t>
            </a:r>
            <a:endParaRPr sz="3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e336c4971f_0_0"/>
          <p:cNvSpPr txBox="1"/>
          <p:nvPr>
            <p:ph idx="4294967295" type="title"/>
          </p:nvPr>
        </p:nvSpPr>
        <p:spPr>
          <a:xfrm>
            <a:off x="707750" y="448925"/>
            <a:ext cx="50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CONFUSION MATRIX</a:t>
            </a:r>
            <a:r>
              <a:rPr lang="en"/>
              <a:t>: </a:t>
            </a:r>
            <a:endParaRPr/>
          </a:p>
        </p:txBody>
      </p:sp>
      <p:pic>
        <p:nvPicPr>
          <p:cNvPr id="1015" name="Google Shape;1015;g2e336c4971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13" y="1021625"/>
            <a:ext cx="3955975" cy="40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Neural Networks Conference by Slidesgo">
  <a:themeElements>
    <a:clrScheme name="Simple Light">
      <a:dk1>
        <a:srgbClr val="8F2E8B"/>
      </a:dk1>
      <a:lt1>
        <a:srgbClr val="2E2E8F"/>
      </a:lt1>
      <a:dk2>
        <a:srgbClr val="55A4FF"/>
      </a:dk2>
      <a:lt2>
        <a:srgbClr val="AAFD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